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5" d="100"/>
          <a:sy n="115" d="100"/>
        </p:scale>
        <p:origin x="2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64D96D-D56E-424F-AAD7-E8209FF43EF3}"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CD6B2805-BA68-44CE-B40A-33BE39AC0521}">
      <dgm:prSet/>
      <dgm:spPr/>
      <dgm:t>
        <a:bodyPr/>
        <a:lstStyle/>
        <a:p>
          <a:r>
            <a:rPr lang="en-US"/>
            <a:t>Messenger</a:t>
          </a:r>
        </a:p>
      </dgm:t>
    </dgm:pt>
    <dgm:pt modelId="{398BD6E6-1198-47EE-8BF9-CEDB3FB383F7}" type="parTrans" cxnId="{EB996E9B-5895-4B3A-8A6F-33E2ABA1AC7C}">
      <dgm:prSet/>
      <dgm:spPr/>
      <dgm:t>
        <a:bodyPr/>
        <a:lstStyle/>
        <a:p>
          <a:endParaRPr lang="en-US"/>
        </a:p>
      </dgm:t>
    </dgm:pt>
    <dgm:pt modelId="{5D31D5BE-D674-4A2A-84A2-D3C8217A8BA8}" type="sibTrans" cxnId="{EB996E9B-5895-4B3A-8A6F-33E2ABA1AC7C}">
      <dgm:prSet/>
      <dgm:spPr/>
      <dgm:t>
        <a:bodyPr/>
        <a:lstStyle/>
        <a:p>
          <a:endParaRPr lang="en-US"/>
        </a:p>
      </dgm:t>
    </dgm:pt>
    <dgm:pt modelId="{17A8E5DD-1E86-45B4-9123-2AF4C3DC0338}">
      <dgm:prSet/>
      <dgm:spPr/>
      <dgm:t>
        <a:bodyPr/>
        <a:lstStyle/>
        <a:p>
          <a:r>
            <a:rPr lang="en-US"/>
            <a:t>Facebook</a:t>
          </a:r>
        </a:p>
      </dgm:t>
    </dgm:pt>
    <dgm:pt modelId="{C5B53E12-40AA-4AEB-A0CF-E897F3034390}" type="parTrans" cxnId="{A5433D10-7705-400C-B242-AD2468CF87BB}">
      <dgm:prSet/>
      <dgm:spPr/>
      <dgm:t>
        <a:bodyPr/>
        <a:lstStyle/>
        <a:p>
          <a:endParaRPr lang="en-US"/>
        </a:p>
      </dgm:t>
    </dgm:pt>
    <dgm:pt modelId="{DD4431CE-E06A-4F39-B895-E2FD96B79B75}" type="sibTrans" cxnId="{A5433D10-7705-400C-B242-AD2468CF87BB}">
      <dgm:prSet/>
      <dgm:spPr/>
      <dgm:t>
        <a:bodyPr/>
        <a:lstStyle/>
        <a:p>
          <a:endParaRPr lang="en-US"/>
        </a:p>
      </dgm:t>
    </dgm:pt>
    <dgm:pt modelId="{CDBBBD0D-C3DC-4FDD-B178-79CFEDE9F8C9}">
      <dgm:prSet/>
      <dgm:spPr/>
      <dgm:t>
        <a:bodyPr/>
        <a:lstStyle/>
        <a:p>
          <a:r>
            <a:rPr lang="en-US"/>
            <a:t>Netflix</a:t>
          </a:r>
        </a:p>
      </dgm:t>
    </dgm:pt>
    <dgm:pt modelId="{46B9E71A-3BC3-44E7-BA84-6AEDF742566F}" type="parTrans" cxnId="{4339E6E3-E146-4D4F-8D50-34EA6BB60695}">
      <dgm:prSet/>
      <dgm:spPr/>
      <dgm:t>
        <a:bodyPr/>
        <a:lstStyle/>
        <a:p>
          <a:endParaRPr lang="en-US"/>
        </a:p>
      </dgm:t>
    </dgm:pt>
    <dgm:pt modelId="{1340DDF1-B655-4D8B-9467-3C44ED0EABEE}" type="sibTrans" cxnId="{4339E6E3-E146-4D4F-8D50-34EA6BB60695}">
      <dgm:prSet/>
      <dgm:spPr/>
      <dgm:t>
        <a:bodyPr/>
        <a:lstStyle/>
        <a:p>
          <a:endParaRPr lang="en-US"/>
        </a:p>
      </dgm:t>
    </dgm:pt>
    <dgm:pt modelId="{28BAD992-5BB6-4340-BF1D-14CAC131D7CB}">
      <dgm:prSet/>
      <dgm:spPr/>
      <dgm:t>
        <a:bodyPr/>
        <a:lstStyle/>
        <a:p>
          <a:r>
            <a:rPr lang="en-US"/>
            <a:t>PayPal</a:t>
          </a:r>
        </a:p>
      </dgm:t>
    </dgm:pt>
    <dgm:pt modelId="{6D63DE7A-4B20-459E-AB90-839D1AC75587}" type="parTrans" cxnId="{9EBE76BD-9DE6-47D5-BD85-C33A4948C255}">
      <dgm:prSet/>
      <dgm:spPr/>
      <dgm:t>
        <a:bodyPr/>
        <a:lstStyle/>
        <a:p>
          <a:endParaRPr lang="en-US"/>
        </a:p>
      </dgm:t>
    </dgm:pt>
    <dgm:pt modelId="{96D80725-F7A4-4C1A-AC35-A954787AA65D}" type="sibTrans" cxnId="{9EBE76BD-9DE6-47D5-BD85-C33A4948C255}">
      <dgm:prSet/>
      <dgm:spPr/>
      <dgm:t>
        <a:bodyPr/>
        <a:lstStyle/>
        <a:p>
          <a:endParaRPr lang="en-US"/>
        </a:p>
      </dgm:t>
    </dgm:pt>
    <dgm:pt modelId="{CE66D999-C275-471D-B82C-848DE8733414}">
      <dgm:prSet/>
      <dgm:spPr/>
      <dgm:t>
        <a:bodyPr/>
        <a:lstStyle/>
        <a:p>
          <a:r>
            <a:rPr lang="en-US"/>
            <a:t>Allegro</a:t>
          </a:r>
        </a:p>
      </dgm:t>
    </dgm:pt>
    <dgm:pt modelId="{CB1F574F-CD79-4979-823E-305D94D88EBD}" type="parTrans" cxnId="{3755FFC1-4C44-4868-8FAE-73BFCC8B4801}">
      <dgm:prSet/>
      <dgm:spPr/>
      <dgm:t>
        <a:bodyPr/>
        <a:lstStyle/>
        <a:p>
          <a:endParaRPr lang="en-US"/>
        </a:p>
      </dgm:t>
    </dgm:pt>
    <dgm:pt modelId="{0AF87B2A-77D0-4039-B067-1D4E4291A191}" type="sibTrans" cxnId="{3755FFC1-4C44-4868-8FAE-73BFCC8B4801}">
      <dgm:prSet/>
      <dgm:spPr/>
      <dgm:t>
        <a:bodyPr/>
        <a:lstStyle/>
        <a:p>
          <a:endParaRPr lang="en-US"/>
        </a:p>
      </dgm:t>
    </dgm:pt>
    <dgm:pt modelId="{04E1D72B-0FE6-4CCF-9C74-2191297CB6CD}">
      <dgm:prSet/>
      <dgm:spPr/>
      <dgm:t>
        <a:bodyPr/>
        <a:lstStyle/>
        <a:p>
          <a:r>
            <a:rPr lang="en-US"/>
            <a:t>Steam</a:t>
          </a:r>
        </a:p>
      </dgm:t>
    </dgm:pt>
    <dgm:pt modelId="{E8684835-A85F-459A-86CE-742C795F9F8C}" type="parTrans" cxnId="{06B48527-9B22-4532-87E7-8A5456BE7B4F}">
      <dgm:prSet/>
      <dgm:spPr/>
      <dgm:t>
        <a:bodyPr/>
        <a:lstStyle/>
        <a:p>
          <a:endParaRPr lang="en-US"/>
        </a:p>
      </dgm:t>
    </dgm:pt>
    <dgm:pt modelId="{12CDD9D9-F406-4DA7-A37A-CE84B7B32AA6}" type="sibTrans" cxnId="{06B48527-9B22-4532-87E7-8A5456BE7B4F}">
      <dgm:prSet/>
      <dgm:spPr/>
      <dgm:t>
        <a:bodyPr/>
        <a:lstStyle/>
        <a:p>
          <a:endParaRPr lang="en-US"/>
        </a:p>
      </dgm:t>
    </dgm:pt>
    <dgm:pt modelId="{7C6FF05F-562D-455A-AF10-B1CE554FA671}" type="pres">
      <dgm:prSet presAssocID="{5764D96D-D56E-424F-AAD7-E8209FF43EF3}" presName="hierChild1" presStyleCnt="0">
        <dgm:presLayoutVars>
          <dgm:chPref val="1"/>
          <dgm:dir/>
          <dgm:animOne val="branch"/>
          <dgm:animLvl val="lvl"/>
          <dgm:resizeHandles/>
        </dgm:presLayoutVars>
      </dgm:prSet>
      <dgm:spPr/>
      <dgm:t>
        <a:bodyPr/>
        <a:lstStyle/>
        <a:p>
          <a:endParaRPr lang="pl-PL"/>
        </a:p>
      </dgm:t>
    </dgm:pt>
    <dgm:pt modelId="{AD41BFD8-1BCB-48B4-B272-7FBE5B4703F8}" type="pres">
      <dgm:prSet presAssocID="{CD6B2805-BA68-44CE-B40A-33BE39AC0521}" presName="hierRoot1" presStyleCnt="0"/>
      <dgm:spPr/>
    </dgm:pt>
    <dgm:pt modelId="{839F8D56-5061-4E6E-A6B5-4454C62B7311}" type="pres">
      <dgm:prSet presAssocID="{CD6B2805-BA68-44CE-B40A-33BE39AC0521}" presName="composite" presStyleCnt="0"/>
      <dgm:spPr/>
    </dgm:pt>
    <dgm:pt modelId="{6B5037AD-45EC-4E13-8DAD-DD08755B6AC0}" type="pres">
      <dgm:prSet presAssocID="{CD6B2805-BA68-44CE-B40A-33BE39AC0521}" presName="background" presStyleLbl="node0" presStyleIdx="0" presStyleCnt="6"/>
      <dgm:spPr/>
    </dgm:pt>
    <dgm:pt modelId="{A86671C9-B137-4309-AF77-A526303F06DA}" type="pres">
      <dgm:prSet presAssocID="{CD6B2805-BA68-44CE-B40A-33BE39AC0521}" presName="text" presStyleLbl="fgAcc0" presStyleIdx="0" presStyleCnt="6">
        <dgm:presLayoutVars>
          <dgm:chPref val="3"/>
        </dgm:presLayoutVars>
      </dgm:prSet>
      <dgm:spPr/>
      <dgm:t>
        <a:bodyPr/>
        <a:lstStyle/>
        <a:p>
          <a:endParaRPr lang="pl-PL"/>
        </a:p>
      </dgm:t>
    </dgm:pt>
    <dgm:pt modelId="{EA2D9C11-693A-4F88-97D6-2B258B5E38C2}" type="pres">
      <dgm:prSet presAssocID="{CD6B2805-BA68-44CE-B40A-33BE39AC0521}" presName="hierChild2" presStyleCnt="0"/>
      <dgm:spPr/>
    </dgm:pt>
    <dgm:pt modelId="{E1E4D652-0928-44FD-9C8C-6161D05F935B}" type="pres">
      <dgm:prSet presAssocID="{17A8E5DD-1E86-45B4-9123-2AF4C3DC0338}" presName="hierRoot1" presStyleCnt="0"/>
      <dgm:spPr/>
    </dgm:pt>
    <dgm:pt modelId="{8FEAAFAF-3F0C-490D-A79E-5C57131A55F5}" type="pres">
      <dgm:prSet presAssocID="{17A8E5DD-1E86-45B4-9123-2AF4C3DC0338}" presName="composite" presStyleCnt="0"/>
      <dgm:spPr/>
    </dgm:pt>
    <dgm:pt modelId="{6E957923-1C14-4BD8-B19B-ED86183091CD}" type="pres">
      <dgm:prSet presAssocID="{17A8E5DD-1E86-45B4-9123-2AF4C3DC0338}" presName="background" presStyleLbl="node0" presStyleIdx="1" presStyleCnt="6"/>
      <dgm:spPr/>
    </dgm:pt>
    <dgm:pt modelId="{C3150772-39F4-4D10-B80C-80228A174D32}" type="pres">
      <dgm:prSet presAssocID="{17A8E5DD-1E86-45B4-9123-2AF4C3DC0338}" presName="text" presStyleLbl="fgAcc0" presStyleIdx="1" presStyleCnt="6">
        <dgm:presLayoutVars>
          <dgm:chPref val="3"/>
        </dgm:presLayoutVars>
      </dgm:prSet>
      <dgm:spPr/>
      <dgm:t>
        <a:bodyPr/>
        <a:lstStyle/>
        <a:p>
          <a:endParaRPr lang="pl-PL"/>
        </a:p>
      </dgm:t>
    </dgm:pt>
    <dgm:pt modelId="{2E277EAF-5A56-4F08-8D19-02C6AC02C080}" type="pres">
      <dgm:prSet presAssocID="{17A8E5DD-1E86-45B4-9123-2AF4C3DC0338}" presName="hierChild2" presStyleCnt="0"/>
      <dgm:spPr/>
    </dgm:pt>
    <dgm:pt modelId="{E296CF83-47D2-4118-A45C-4A5A4043E04E}" type="pres">
      <dgm:prSet presAssocID="{CDBBBD0D-C3DC-4FDD-B178-79CFEDE9F8C9}" presName="hierRoot1" presStyleCnt="0"/>
      <dgm:spPr/>
    </dgm:pt>
    <dgm:pt modelId="{2E37F1EC-5152-4540-B35C-72A208EF1EB3}" type="pres">
      <dgm:prSet presAssocID="{CDBBBD0D-C3DC-4FDD-B178-79CFEDE9F8C9}" presName="composite" presStyleCnt="0"/>
      <dgm:spPr/>
    </dgm:pt>
    <dgm:pt modelId="{CDDA2C3E-D744-4A27-9F63-15EE8A08D10E}" type="pres">
      <dgm:prSet presAssocID="{CDBBBD0D-C3DC-4FDD-B178-79CFEDE9F8C9}" presName="background" presStyleLbl="node0" presStyleIdx="2" presStyleCnt="6"/>
      <dgm:spPr/>
    </dgm:pt>
    <dgm:pt modelId="{917D2F74-7AE3-4457-AD49-B326F79CF221}" type="pres">
      <dgm:prSet presAssocID="{CDBBBD0D-C3DC-4FDD-B178-79CFEDE9F8C9}" presName="text" presStyleLbl="fgAcc0" presStyleIdx="2" presStyleCnt="6">
        <dgm:presLayoutVars>
          <dgm:chPref val="3"/>
        </dgm:presLayoutVars>
      </dgm:prSet>
      <dgm:spPr/>
      <dgm:t>
        <a:bodyPr/>
        <a:lstStyle/>
        <a:p>
          <a:endParaRPr lang="pl-PL"/>
        </a:p>
      </dgm:t>
    </dgm:pt>
    <dgm:pt modelId="{E0F8AAAD-AD2F-4958-8C77-F453A00268EB}" type="pres">
      <dgm:prSet presAssocID="{CDBBBD0D-C3DC-4FDD-B178-79CFEDE9F8C9}" presName="hierChild2" presStyleCnt="0"/>
      <dgm:spPr/>
    </dgm:pt>
    <dgm:pt modelId="{665C30F3-80AC-422B-A358-D853C0147D76}" type="pres">
      <dgm:prSet presAssocID="{28BAD992-5BB6-4340-BF1D-14CAC131D7CB}" presName="hierRoot1" presStyleCnt="0"/>
      <dgm:spPr/>
    </dgm:pt>
    <dgm:pt modelId="{96B0A38D-37BE-447D-9C14-B6D4141A81F7}" type="pres">
      <dgm:prSet presAssocID="{28BAD992-5BB6-4340-BF1D-14CAC131D7CB}" presName="composite" presStyleCnt="0"/>
      <dgm:spPr/>
    </dgm:pt>
    <dgm:pt modelId="{E6C1F477-4087-4840-951F-60527EC95872}" type="pres">
      <dgm:prSet presAssocID="{28BAD992-5BB6-4340-BF1D-14CAC131D7CB}" presName="background" presStyleLbl="node0" presStyleIdx="3" presStyleCnt="6"/>
      <dgm:spPr/>
    </dgm:pt>
    <dgm:pt modelId="{1ADA6437-06A4-410F-9EDC-77348C667423}" type="pres">
      <dgm:prSet presAssocID="{28BAD992-5BB6-4340-BF1D-14CAC131D7CB}" presName="text" presStyleLbl="fgAcc0" presStyleIdx="3" presStyleCnt="6">
        <dgm:presLayoutVars>
          <dgm:chPref val="3"/>
        </dgm:presLayoutVars>
      </dgm:prSet>
      <dgm:spPr/>
      <dgm:t>
        <a:bodyPr/>
        <a:lstStyle/>
        <a:p>
          <a:endParaRPr lang="pl-PL"/>
        </a:p>
      </dgm:t>
    </dgm:pt>
    <dgm:pt modelId="{622DB25E-11FA-479E-B72F-106999071B7F}" type="pres">
      <dgm:prSet presAssocID="{28BAD992-5BB6-4340-BF1D-14CAC131D7CB}" presName="hierChild2" presStyleCnt="0"/>
      <dgm:spPr/>
    </dgm:pt>
    <dgm:pt modelId="{C40AF284-4AD8-4764-A6BE-4E9D3D064E06}" type="pres">
      <dgm:prSet presAssocID="{CE66D999-C275-471D-B82C-848DE8733414}" presName="hierRoot1" presStyleCnt="0"/>
      <dgm:spPr/>
    </dgm:pt>
    <dgm:pt modelId="{860BCA6A-2143-4333-8506-982FB19E3F79}" type="pres">
      <dgm:prSet presAssocID="{CE66D999-C275-471D-B82C-848DE8733414}" presName="composite" presStyleCnt="0"/>
      <dgm:spPr/>
    </dgm:pt>
    <dgm:pt modelId="{E92A7C5C-FA99-4B4F-996D-AB9E855054AB}" type="pres">
      <dgm:prSet presAssocID="{CE66D999-C275-471D-B82C-848DE8733414}" presName="background" presStyleLbl="node0" presStyleIdx="4" presStyleCnt="6"/>
      <dgm:spPr/>
    </dgm:pt>
    <dgm:pt modelId="{D7ECDC01-1391-4873-8514-2741EDB4CBDA}" type="pres">
      <dgm:prSet presAssocID="{CE66D999-C275-471D-B82C-848DE8733414}" presName="text" presStyleLbl="fgAcc0" presStyleIdx="4" presStyleCnt="6">
        <dgm:presLayoutVars>
          <dgm:chPref val="3"/>
        </dgm:presLayoutVars>
      </dgm:prSet>
      <dgm:spPr/>
      <dgm:t>
        <a:bodyPr/>
        <a:lstStyle/>
        <a:p>
          <a:endParaRPr lang="pl-PL"/>
        </a:p>
      </dgm:t>
    </dgm:pt>
    <dgm:pt modelId="{0FF70ABD-E290-469E-A72F-02729FB712FC}" type="pres">
      <dgm:prSet presAssocID="{CE66D999-C275-471D-B82C-848DE8733414}" presName="hierChild2" presStyleCnt="0"/>
      <dgm:spPr/>
    </dgm:pt>
    <dgm:pt modelId="{4290813F-CF45-475A-84A9-0D2DCF4C7972}" type="pres">
      <dgm:prSet presAssocID="{04E1D72B-0FE6-4CCF-9C74-2191297CB6CD}" presName="hierRoot1" presStyleCnt="0"/>
      <dgm:spPr/>
    </dgm:pt>
    <dgm:pt modelId="{5B5C30AE-7631-4F86-B37A-6927FFE753FD}" type="pres">
      <dgm:prSet presAssocID="{04E1D72B-0FE6-4CCF-9C74-2191297CB6CD}" presName="composite" presStyleCnt="0"/>
      <dgm:spPr/>
    </dgm:pt>
    <dgm:pt modelId="{45EAE952-580D-4B65-AECD-17DE4A88FBCC}" type="pres">
      <dgm:prSet presAssocID="{04E1D72B-0FE6-4CCF-9C74-2191297CB6CD}" presName="background" presStyleLbl="node0" presStyleIdx="5" presStyleCnt="6"/>
      <dgm:spPr/>
    </dgm:pt>
    <dgm:pt modelId="{AAE5B735-2B3B-4A92-BEBE-5622982BD374}" type="pres">
      <dgm:prSet presAssocID="{04E1D72B-0FE6-4CCF-9C74-2191297CB6CD}" presName="text" presStyleLbl="fgAcc0" presStyleIdx="5" presStyleCnt="6">
        <dgm:presLayoutVars>
          <dgm:chPref val="3"/>
        </dgm:presLayoutVars>
      </dgm:prSet>
      <dgm:spPr/>
      <dgm:t>
        <a:bodyPr/>
        <a:lstStyle/>
        <a:p>
          <a:endParaRPr lang="pl-PL"/>
        </a:p>
      </dgm:t>
    </dgm:pt>
    <dgm:pt modelId="{7B4D1BEA-37DB-4CDA-AAB8-84F64EDA743C}" type="pres">
      <dgm:prSet presAssocID="{04E1D72B-0FE6-4CCF-9C74-2191297CB6CD}" presName="hierChild2" presStyleCnt="0"/>
      <dgm:spPr/>
    </dgm:pt>
  </dgm:ptLst>
  <dgm:cxnLst>
    <dgm:cxn modelId="{EB996E9B-5895-4B3A-8A6F-33E2ABA1AC7C}" srcId="{5764D96D-D56E-424F-AAD7-E8209FF43EF3}" destId="{CD6B2805-BA68-44CE-B40A-33BE39AC0521}" srcOrd="0" destOrd="0" parTransId="{398BD6E6-1198-47EE-8BF9-CEDB3FB383F7}" sibTransId="{5D31D5BE-D674-4A2A-84A2-D3C8217A8BA8}"/>
    <dgm:cxn modelId="{ED8C5F6B-FE09-4C11-8CDC-65F17CFE1C24}" type="presOf" srcId="{04E1D72B-0FE6-4CCF-9C74-2191297CB6CD}" destId="{AAE5B735-2B3B-4A92-BEBE-5622982BD374}" srcOrd="0" destOrd="0" presId="urn:microsoft.com/office/officeart/2005/8/layout/hierarchy1"/>
    <dgm:cxn modelId="{B90B494E-B730-47A1-A237-EE89533C92DF}" type="presOf" srcId="{CE66D999-C275-471D-B82C-848DE8733414}" destId="{D7ECDC01-1391-4873-8514-2741EDB4CBDA}" srcOrd="0" destOrd="0" presId="urn:microsoft.com/office/officeart/2005/8/layout/hierarchy1"/>
    <dgm:cxn modelId="{A5433D10-7705-400C-B242-AD2468CF87BB}" srcId="{5764D96D-D56E-424F-AAD7-E8209FF43EF3}" destId="{17A8E5DD-1E86-45B4-9123-2AF4C3DC0338}" srcOrd="1" destOrd="0" parTransId="{C5B53E12-40AA-4AEB-A0CF-E897F3034390}" sibTransId="{DD4431CE-E06A-4F39-B895-E2FD96B79B75}"/>
    <dgm:cxn modelId="{39994C03-5ED6-406C-91D6-221C68E1E444}" type="presOf" srcId="{5764D96D-D56E-424F-AAD7-E8209FF43EF3}" destId="{7C6FF05F-562D-455A-AF10-B1CE554FA671}" srcOrd="0" destOrd="0" presId="urn:microsoft.com/office/officeart/2005/8/layout/hierarchy1"/>
    <dgm:cxn modelId="{9EBE76BD-9DE6-47D5-BD85-C33A4948C255}" srcId="{5764D96D-D56E-424F-AAD7-E8209FF43EF3}" destId="{28BAD992-5BB6-4340-BF1D-14CAC131D7CB}" srcOrd="3" destOrd="0" parTransId="{6D63DE7A-4B20-459E-AB90-839D1AC75587}" sibTransId="{96D80725-F7A4-4C1A-AC35-A954787AA65D}"/>
    <dgm:cxn modelId="{3755FFC1-4C44-4868-8FAE-73BFCC8B4801}" srcId="{5764D96D-D56E-424F-AAD7-E8209FF43EF3}" destId="{CE66D999-C275-471D-B82C-848DE8733414}" srcOrd="4" destOrd="0" parTransId="{CB1F574F-CD79-4979-823E-305D94D88EBD}" sibTransId="{0AF87B2A-77D0-4039-B067-1D4E4291A191}"/>
    <dgm:cxn modelId="{06B48527-9B22-4532-87E7-8A5456BE7B4F}" srcId="{5764D96D-D56E-424F-AAD7-E8209FF43EF3}" destId="{04E1D72B-0FE6-4CCF-9C74-2191297CB6CD}" srcOrd="5" destOrd="0" parTransId="{E8684835-A85F-459A-86CE-742C795F9F8C}" sibTransId="{12CDD9D9-F406-4DA7-A37A-CE84B7B32AA6}"/>
    <dgm:cxn modelId="{4339E6E3-E146-4D4F-8D50-34EA6BB60695}" srcId="{5764D96D-D56E-424F-AAD7-E8209FF43EF3}" destId="{CDBBBD0D-C3DC-4FDD-B178-79CFEDE9F8C9}" srcOrd="2" destOrd="0" parTransId="{46B9E71A-3BC3-44E7-BA84-6AEDF742566F}" sibTransId="{1340DDF1-B655-4D8B-9467-3C44ED0EABEE}"/>
    <dgm:cxn modelId="{4E68A32D-C26C-4FA7-B7C3-3E67B1F9FBBA}" type="presOf" srcId="{CDBBBD0D-C3DC-4FDD-B178-79CFEDE9F8C9}" destId="{917D2F74-7AE3-4457-AD49-B326F79CF221}" srcOrd="0" destOrd="0" presId="urn:microsoft.com/office/officeart/2005/8/layout/hierarchy1"/>
    <dgm:cxn modelId="{E9B1067B-C6D1-41C7-A790-381666F93749}" type="presOf" srcId="{CD6B2805-BA68-44CE-B40A-33BE39AC0521}" destId="{A86671C9-B137-4309-AF77-A526303F06DA}" srcOrd="0" destOrd="0" presId="urn:microsoft.com/office/officeart/2005/8/layout/hierarchy1"/>
    <dgm:cxn modelId="{719AF7FF-01D8-4251-AD21-454F7B413E13}" type="presOf" srcId="{28BAD992-5BB6-4340-BF1D-14CAC131D7CB}" destId="{1ADA6437-06A4-410F-9EDC-77348C667423}" srcOrd="0" destOrd="0" presId="urn:microsoft.com/office/officeart/2005/8/layout/hierarchy1"/>
    <dgm:cxn modelId="{88625C69-F564-49F9-8D0B-12799ADB7A1F}" type="presOf" srcId="{17A8E5DD-1E86-45B4-9123-2AF4C3DC0338}" destId="{C3150772-39F4-4D10-B80C-80228A174D32}" srcOrd="0" destOrd="0" presId="urn:microsoft.com/office/officeart/2005/8/layout/hierarchy1"/>
    <dgm:cxn modelId="{CDF9808E-A33C-4C2A-B464-23E22D5FB263}" type="presParOf" srcId="{7C6FF05F-562D-455A-AF10-B1CE554FA671}" destId="{AD41BFD8-1BCB-48B4-B272-7FBE5B4703F8}" srcOrd="0" destOrd="0" presId="urn:microsoft.com/office/officeart/2005/8/layout/hierarchy1"/>
    <dgm:cxn modelId="{E2D84C3C-4DE7-417E-8BD3-75425C97649B}" type="presParOf" srcId="{AD41BFD8-1BCB-48B4-B272-7FBE5B4703F8}" destId="{839F8D56-5061-4E6E-A6B5-4454C62B7311}" srcOrd="0" destOrd="0" presId="urn:microsoft.com/office/officeart/2005/8/layout/hierarchy1"/>
    <dgm:cxn modelId="{80A2D223-35BF-4054-8C14-0FD05F3C63F1}" type="presParOf" srcId="{839F8D56-5061-4E6E-A6B5-4454C62B7311}" destId="{6B5037AD-45EC-4E13-8DAD-DD08755B6AC0}" srcOrd="0" destOrd="0" presId="urn:microsoft.com/office/officeart/2005/8/layout/hierarchy1"/>
    <dgm:cxn modelId="{1E45718C-BFF7-4204-A226-8129044EDABC}" type="presParOf" srcId="{839F8D56-5061-4E6E-A6B5-4454C62B7311}" destId="{A86671C9-B137-4309-AF77-A526303F06DA}" srcOrd="1" destOrd="0" presId="urn:microsoft.com/office/officeart/2005/8/layout/hierarchy1"/>
    <dgm:cxn modelId="{FCF27C21-0702-4A2B-8E47-9290B47EF2CE}" type="presParOf" srcId="{AD41BFD8-1BCB-48B4-B272-7FBE5B4703F8}" destId="{EA2D9C11-693A-4F88-97D6-2B258B5E38C2}" srcOrd="1" destOrd="0" presId="urn:microsoft.com/office/officeart/2005/8/layout/hierarchy1"/>
    <dgm:cxn modelId="{CDBDF1F1-D1AF-411A-B22D-B5D901C97855}" type="presParOf" srcId="{7C6FF05F-562D-455A-AF10-B1CE554FA671}" destId="{E1E4D652-0928-44FD-9C8C-6161D05F935B}" srcOrd="1" destOrd="0" presId="urn:microsoft.com/office/officeart/2005/8/layout/hierarchy1"/>
    <dgm:cxn modelId="{9AAC7B75-2B0C-48A1-8116-884582EF98FE}" type="presParOf" srcId="{E1E4D652-0928-44FD-9C8C-6161D05F935B}" destId="{8FEAAFAF-3F0C-490D-A79E-5C57131A55F5}" srcOrd="0" destOrd="0" presId="urn:microsoft.com/office/officeart/2005/8/layout/hierarchy1"/>
    <dgm:cxn modelId="{DA8B0CFD-DA9B-4F14-B914-AC31A28425DD}" type="presParOf" srcId="{8FEAAFAF-3F0C-490D-A79E-5C57131A55F5}" destId="{6E957923-1C14-4BD8-B19B-ED86183091CD}" srcOrd="0" destOrd="0" presId="urn:microsoft.com/office/officeart/2005/8/layout/hierarchy1"/>
    <dgm:cxn modelId="{1B490DEC-D4A9-4C75-900C-F074856963FF}" type="presParOf" srcId="{8FEAAFAF-3F0C-490D-A79E-5C57131A55F5}" destId="{C3150772-39F4-4D10-B80C-80228A174D32}" srcOrd="1" destOrd="0" presId="urn:microsoft.com/office/officeart/2005/8/layout/hierarchy1"/>
    <dgm:cxn modelId="{93FFFEEB-3FBF-4F51-BE00-C363072936CC}" type="presParOf" srcId="{E1E4D652-0928-44FD-9C8C-6161D05F935B}" destId="{2E277EAF-5A56-4F08-8D19-02C6AC02C080}" srcOrd="1" destOrd="0" presId="urn:microsoft.com/office/officeart/2005/8/layout/hierarchy1"/>
    <dgm:cxn modelId="{1048033F-A87B-4730-BEF6-0A8021C542EC}" type="presParOf" srcId="{7C6FF05F-562D-455A-AF10-B1CE554FA671}" destId="{E296CF83-47D2-4118-A45C-4A5A4043E04E}" srcOrd="2" destOrd="0" presId="urn:microsoft.com/office/officeart/2005/8/layout/hierarchy1"/>
    <dgm:cxn modelId="{ED1ED83F-9B75-48C0-8E10-5CE3505138EB}" type="presParOf" srcId="{E296CF83-47D2-4118-A45C-4A5A4043E04E}" destId="{2E37F1EC-5152-4540-B35C-72A208EF1EB3}" srcOrd="0" destOrd="0" presId="urn:microsoft.com/office/officeart/2005/8/layout/hierarchy1"/>
    <dgm:cxn modelId="{6AB25536-E930-489A-80C9-A3EDD1786288}" type="presParOf" srcId="{2E37F1EC-5152-4540-B35C-72A208EF1EB3}" destId="{CDDA2C3E-D744-4A27-9F63-15EE8A08D10E}" srcOrd="0" destOrd="0" presId="urn:microsoft.com/office/officeart/2005/8/layout/hierarchy1"/>
    <dgm:cxn modelId="{FBE23FCA-3674-420C-AA6B-C7FD27D41742}" type="presParOf" srcId="{2E37F1EC-5152-4540-B35C-72A208EF1EB3}" destId="{917D2F74-7AE3-4457-AD49-B326F79CF221}" srcOrd="1" destOrd="0" presId="urn:microsoft.com/office/officeart/2005/8/layout/hierarchy1"/>
    <dgm:cxn modelId="{7FE23A20-9596-492F-814A-5776C84C3E7D}" type="presParOf" srcId="{E296CF83-47D2-4118-A45C-4A5A4043E04E}" destId="{E0F8AAAD-AD2F-4958-8C77-F453A00268EB}" srcOrd="1" destOrd="0" presId="urn:microsoft.com/office/officeart/2005/8/layout/hierarchy1"/>
    <dgm:cxn modelId="{0A18CCB7-4D3F-4F73-8A8E-ED0A199AFC9A}" type="presParOf" srcId="{7C6FF05F-562D-455A-AF10-B1CE554FA671}" destId="{665C30F3-80AC-422B-A358-D853C0147D76}" srcOrd="3" destOrd="0" presId="urn:microsoft.com/office/officeart/2005/8/layout/hierarchy1"/>
    <dgm:cxn modelId="{807B09A6-8225-44D3-A2E1-6E168D2FD880}" type="presParOf" srcId="{665C30F3-80AC-422B-A358-D853C0147D76}" destId="{96B0A38D-37BE-447D-9C14-B6D4141A81F7}" srcOrd="0" destOrd="0" presId="urn:microsoft.com/office/officeart/2005/8/layout/hierarchy1"/>
    <dgm:cxn modelId="{794C6043-28F9-4188-85F7-8EE0C89047F8}" type="presParOf" srcId="{96B0A38D-37BE-447D-9C14-B6D4141A81F7}" destId="{E6C1F477-4087-4840-951F-60527EC95872}" srcOrd="0" destOrd="0" presId="urn:microsoft.com/office/officeart/2005/8/layout/hierarchy1"/>
    <dgm:cxn modelId="{496A0FA2-CB84-4D8A-8CE3-762CE16FD216}" type="presParOf" srcId="{96B0A38D-37BE-447D-9C14-B6D4141A81F7}" destId="{1ADA6437-06A4-410F-9EDC-77348C667423}" srcOrd="1" destOrd="0" presId="urn:microsoft.com/office/officeart/2005/8/layout/hierarchy1"/>
    <dgm:cxn modelId="{6A817047-939A-4982-A8D6-B081CDA916F5}" type="presParOf" srcId="{665C30F3-80AC-422B-A358-D853C0147D76}" destId="{622DB25E-11FA-479E-B72F-106999071B7F}" srcOrd="1" destOrd="0" presId="urn:microsoft.com/office/officeart/2005/8/layout/hierarchy1"/>
    <dgm:cxn modelId="{75AE39A0-7975-4A00-B22D-1AD5E1873E40}" type="presParOf" srcId="{7C6FF05F-562D-455A-AF10-B1CE554FA671}" destId="{C40AF284-4AD8-4764-A6BE-4E9D3D064E06}" srcOrd="4" destOrd="0" presId="urn:microsoft.com/office/officeart/2005/8/layout/hierarchy1"/>
    <dgm:cxn modelId="{05B91710-E849-4B7F-84CE-E9388128BE09}" type="presParOf" srcId="{C40AF284-4AD8-4764-A6BE-4E9D3D064E06}" destId="{860BCA6A-2143-4333-8506-982FB19E3F79}" srcOrd="0" destOrd="0" presId="urn:microsoft.com/office/officeart/2005/8/layout/hierarchy1"/>
    <dgm:cxn modelId="{033C40CF-EEB5-45DA-87E9-EDDD1476F949}" type="presParOf" srcId="{860BCA6A-2143-4333-8506-982FB19E3F79}" destId="{E92A7C5C-FA99-4B4F-996D-AB9E855054AB}" srcOrd="0" destOrd="0" presId="urn:microsoft.com/office/officeart/2005/8/layout/hierarchy1"/>
    <dgm:cxn modelId="{048163F8-F54C-4BB8-AF16-E9B122CA7D20}" type="presParOf" srcId="{860BCA6A-2143-4333-8506-982FB19E3F79}" destId="{D7ECDC01-1391-4873-8514-2741EDB4CBDA}" srcOrd="1" destOrd="0" presId="urn:microsoft.com/office/officeart/2005/8/layout/hierarchy1"/>
    <dgm:cxn modelId="{10BC0C8C-220F-4835-8612-9F4FAF7C702D}" type="presParOf" srcId="{C40AF284-4AD8-4764-A6BE-4E9D3D064E06}" destId="{0FF70ABD-E290-469E-A72F-02729FB712FC}" srcOrd="1" destOrd="0" presId="urn:microsoft.com/office/officeart/2005/8/layout/hierarchy1"/>
    <dgm:cxn modelId="{4DF936B9-5555-4AD0-9962-50479C1EBCCB}" type="presParOf" srcId="{7C6FF05F-562D-455A-AF10-B1CE554FA671}" destId="{4290813F-CF45-475A-84A9-0D2DCF4C7972}" srcOrd="5" destOrd="0" presId="urn:microsoft.com/office/officeart/2005/8/layout/hierarchy1"/>
    <dgm:cxn modelId="{6C930657-E80B-4ACF-8D2E-7F498BF221F6}" type="presParOf" srcId="{4290813F-CF45-475A-84A9-0D2DCF4C7972}" destId="{5B5C30AE-7631-4F86-B37A-6927FFE753FD}" srcOrd="0" destOrd="0" presId="urn:microsoft.com/office/officeart/2005/8/layout/hierarchy1"/>
    <dgm:cxn modelId="{B922E170-BD97-4024-911C-21B26100CD36}" type="presParOf" srcId="{5B5C30AE-7631-4F86-B37A-6927FFE753FD}" destId="{45EAE952-580D-4B65-AECD-17DE4A88FBCC}" srcOrd="0" destOrd="0" presId="urn:microsoft.com/office/officeart/2005/8/layout/hierarchy1"/>
    <dgm:cxn modelId="{25B70EFA-F3FF-40AD-9FD3-4D1F46B12F2D}" type="presParOf" srcId="{5B5C30AE-7631-4F86-B37A-6927FFE753FD}" destId="{AAE5B735-2B3B-4A92-BEBE-5622982BD374}" srcOrd="1" destOrd="0" presId="urn:microsoft.com/office/officeart/2005/8/layout/hierarchy1"/>
    <dgm:cxn modelId="{2C4B4FFF-872D-4C5C-B207-D01A551AEDF1}" type="presParOf" srcId="{4290813F-CF45-475A-84A9-0D2DCF4C7972}" destId="{7B4D1BEA-37DB-4CDA-AAB8-84F64EDA743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037AD-45EC-4E13-8DAD-DD08755B6AC0}">
      <dsp:nvSpPr>
        <dsp:cNvPr id="0" name=""/>
        <dsp:cNvSpPr/>
      </dsp:nvSpPr>
      <dsp:spPr>
        <a:xfrm>
          <a:off x="1249" y="913593"/>
          <a:ext cx="1416526" cy="8994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6671C9-B137-4309-AF77-A526303F06DA}">
      <dsp:nvSpPr>
        <dsp:cNvPr id="0" name=""/>
        <dsp:cNvSpPr/>
      </dsp:nvSpPr>
      <dsp:spPr>
        <a:xfrm>
          <a:off x="158640" y="1063115"/>
          <a:ext cx="1416526" cy="8994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a:t>Messenger</a:t>
          </a:r>
        </a:p>
      </dsp:txBody>
      <dsp:txXfrm>
        <a:off x="184985" y="1089460"/>
        <a:ext cx="1363836" cy="846804"/>
      </dsp:txXfrm>
    </dsp:sp>
    <dsp:sp modelId="{6E957923-1C14-4BD8-B19B-ED86183091CD}">
      <dsp:nvSpPr>
        <dsp:cNvPr id="0" name=""/>
        <dsp:cNvSpPr/>
      </dsp:nvSpPr>
      <dsp:spPr>
        <a:xfrm>
          <a:off x="1732559" y="913593"/>
          <a:ext cx="1416526" cy="8994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50772-39F4-4D10-B80C-80228A174D32}">
      <dsp:nvSpPr>
        <dsp:cNvPr id="0" name=""/>
        <dsp:cNvSpPr/>
      </dsp:nvSpPr>
      <dsp:spPr>
        <a:xfrm>
          <a:off x="1889951" y="1063115"/>
          <a:ext cx="1416526" cy="8994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a:t>Facebook</a:t>
          </a:r>
        </a:p>
      </dsp:txBody>
      <dsp:txXfrm>
        <a:off x="1916296" y="1089460"/>
        <a:ext cx="1363836" cy="846804"/>
      </dsp:txXfrm>
    </dsp:sp>
    <dsp:sp modelId="{CDDA2C3E-D744-4A27-9F63-15EE8A08D10E}">
      <dsp:nvSpPr>
        <dsp:cNvPr id="0" name=""/>
        <dsp:cNvSpPr/>
      </dsp:nvSpPr>
      <dsp:spPr>
        <a:xfrm>
          <a:off x="3463869" y="913593"/>
          <a:ext cx="1416526" cy="8994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7D2F74-7AE3-4457-AD49-B326F79CF221}">
      <dsp:nvSpPr>
        <dsp:cNvPr id="0" name=""/>
        <dsp:cNvSpPr/>
      </dsp:nvSpPr>
      <dsp:spPr>
        <a:xfrm>
          <a:off x="3621261" y="1063115"/>
          <a:ext cx="1416526" cy="8994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a:t>Netflix</a:t>
          </a:r>
        </a:p>
      </dsp:txBody>
      <dsp:txXfrm>
        <a:off x="3647606" y="1089460"/>
        <a:ext cx="1363836" cy="846804"/>
      </dsp:txXfrm>
    </dsp:sp>
    <dsp:sp modelId="{E6C1F477-4087-4840-951F-60527EC95872}">
      <dsp:nvSpPr>
        <dsp:cNvPr id="0" name=""/>
        <dsp:cNvSpPr/>
      </dsp:nvSpPr>
      <dsp:spPr>
        <a:xfrm>
          <a:off x="5195179" y="913593"/>
          <a:ext cx="1416526" cy="8994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DA6437-06A4-410F-9EDC-77348C667423}">
      <dsp:nvSpPr>
        <dsp:cNvPr id="0" name=""/>
        <dsp:cNvSpPr/>
      </dsp:nvSpPr>
      <dsp:spPr>
        <a:xfrm>
          <a:off x="5352571" y="1063115"/>
          <a:ext cx="1416526" cy="8994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a:t>PayPal</a:t>
          </a:r>
        </a:p>
      </dsp:txBody>
      <dsp:txXfrm>
        <a:off x="5378916" y="1089460"/>
        <a:ext cx="1363836" cy="846804"/>
      </dsp:txXfrm>
    </dsp:sp>
    <dsp:sp modelId="{E92A7C5C-FA99-4B4F-996D-AB9E855054AB}">
      <dsp:nvSpPr>
        <dsp:cNvPr id="0" name=""/>
        <dsp:cNvSpPr/>
      </dsp:nvSpPr>
      <dsp:spPr>
        <a:xfrm>
          <a:off x="6926489" y="913593"/>
          <a:ext cx="1416526" cy="8994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ECDC01-1391-4873-8514-2741EDB4CBDA}">
      <dsp:nvSpPr>
        <dsp:cNvPr id="0" name=""/>
        <dsp:cNvSpPr/>
      </dsp:nvSpPr>
      <dsp:spPr>
        <a:xfrm>
          <a:off x="7083881" y="1063115"/>
          <a:ext cx="1416526" cy="8994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a:t>Allegro</a:t>
          </a:r>
        </a:p>
      </dsp:txBody>
      <dsp:txXfrm>
        <a:off x="7110226" y="1089460"/>
        <a:ext cx="1363836" cy="846804"/>
      </dsp:txXfrm>
    </dsp:sp>
    <dsp:sp modelId="{45EAE952-580D-4B65-AECD-17DE4A88FBCC}">
      <dsp:nvSpPr>
        <dsp:cNvPr id="0" name=""/>
        <dsp:cNvSpPr/>
      </dsp:nvSpPr>
      <dsp:spPr>
        <a:xfrm>
          <a:off x="8657799" y="913593"/>
          <a:ext cx="1416526" cy="8994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E5B735-2B3B-4A92-BEBE-5622982BD374}">
      <dsp:nvSpPr>
        <dsp:cNvPr id="0" name=""/>
        <dsp:cNvSpPr/>
      </dsp:nvSpPr>
      <dsp:spPr>
        <a:xfrm>
          <a:off x="8815191" y="1063115"/>
          <a:ext cx="1416526" cy="8994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a:t>Steam</a:t>
          </a:r>
        </a:p>
      </dsp:txBody>
      <dsp:txXfrm>
        <a:off x="8841536" y="1089460"/>
        <a:ext cx="1363836" cy="8468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F98AA868-8872-43E4-8C98-D34DABD1FD38}" type="datetimeFigureOut">
              <a:rPr lang="pl-PL" smtClean="0"/>
              <a:t>2019-03-22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5230372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98AA868-8872-43E4-8C98-D34DABD1FD38}" type="datetimeFigureOut">
              <a:rPr lang="pl-PL" smtClean="0"/>
              <a:t>2019-03-22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718798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98AA868-8872-43E4-8C98-D34DABD1FD38}" type="datetimeFigureOut">
              <a:rPr lang="pl-PL" smtClean="0"/>
              <a:t>2019-03-22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985135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98AA868-8872-43E4-8C98-D34DABD1FD38}" type="datetimeFigureOut">
              <a:rPr lang="pl-PL" smtClean="0"/>
              <a:t>2019-03-22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1018914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98AA868-8872-43E4-8C98-D34DABD1FD38}" type="datetimeFigureOut">
              <a:rPr lang="pl-PL" smtClean="0"/>
              <a:t>2019-03-22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601704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98AA868-8872-43E4-8C98-D34DABD1FD38}" type="datetimeFigureOut">
              <a:rPr lang="pl-PL" smtClean="0"/>
              <a:t>2019-03-22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595141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98AA868-8872-43E4-8C98-D34DABD1FD38}" type="datetimeFigureOut">
              <a:rPr lang="pl-PL" smtClean="0"/>
              <a:t>2019-03-22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39306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98AA868-8872-43E4-8C98-D34DABD1FD38}" type="datetimeFigureOut">
              <a:rPr lang="pl-PL" smtClean="0"/>
              <a:t>2019-03-22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7069502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8AA868-8872-43E4-8C98-D34DABD1FD38}" type="datetimeFigureOut">
              <a:rPr lang="pl-PL" smtClean="0"/>
              <a:t>2019-03-22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362672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98AA868-8872-43E4-8C98-D34DABD1FD38}" type="datetimeFigureOut">
              <a:rPr lang="pl-PL" smtClean="0"/>
              <a:t>2019-03-22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160759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98AA868-8872-43E4-8C98-D34DABD1FD38}" type="datetimeFigureOut">
              <a:rPr lang="pl-PL" smtClean="0"/>
              <a:t>2019-03-22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2874269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2019-03-22</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012874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46909" y="340822"/>
            <a:ext cx="9421091" cy="3169141"/>
          </a:xfrm>
        </p:spPr>
        <p:txBody>
          <a:bodyPr>
            <a:noAutofit/>
          </a:bodyPr>
          <a:lstStyle/>
          <a:p>
            <a:r>
              <a:rPr lang="pl-PL" sz="7200" b="1" dirty="0">
                <a:solidFill>
                  <a:srgbClr val="0070C0"/>
                </a:solidFill>
                <a:cs typeface="Calibri Light"/>
              </a:rPr>
              <a:t>Aplikacje </a:t>
            </a:r>
            <a:br>
              <a:rPr lang="pl-PL" sz="7200" b="1" dirty="0">
                <a:solidFill>
                  <a:srgbClr val="0070C0"/>
                </a:solidFill>
                <a:cs typeface="Calibri Light"/>
              </a:rPr>
            </a:br>
            <a:r>
              <a:rPr lang="pl-PL" sz="7200" b="1" dirty="0">
                <a:solidFill>
                  <a:srgbClr val="0070C0"/>
                </a:solidFill>
                <a:cs typeface="Calibri Light"/>
              </a:rPr>
              <a:t>w</a:t>
            </a:r>
            <a:br>
              <a:rPr lang="pl-PL" sz="7200" b="1" dirty="0">
                <a:solidFill>
                  <a:srgbClr val="0070C0"/>
                </a:solidFill>
                <a:cs typeface="Calibri Light"/>
              </a:rPr>
            </a:br>
            <a:r>
              <a:rPr lang="pl-PL" sz="7200" b="1" dirty="0">
                <a:solidFill>
                  <a:srgbClr val="0070C0"/>
                </a:solidFill>
                <a:cs typeface="Calibri Light"/>
              </a:rPr>
              <a:t>moim telefonie</a:t>
            </a:r>
          </a:p>
        </p:txBody>
      </p:sp>
      <p:sp>
        <p:nvSpPr>
          <p:cNvPr id="3" name="Podtytuł 2"/>
          <p:cNvSpPr>
            <a:spLocks noGrp="1"/>
          </p:cNvSpPr>
          <p:nvPr>
            <p:ph type="subTitle" idx="1"/>
          </p:nvPr>
        </p:nvSpPr>
        <p:spPr>
          <a:xfrm rot="731488" flipH="1">
            <a:off x="2203548" y="4460088"/>
            <a:ext cx="2468237" cy="978030"/>
          </a:xfr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p>
            <a:pPr algn="l"/>
            <a:r>
              <a:rPr lang="pl-PL" b="1" dirty="0" smtClean="0">
                <a:cs typeface="Calibri" panose="020F0502020204030204"/>
              </a:rPr>
              <a:t>  </a:t>
            </a:r>
            <a:r>
              <a:rPr lang="pl-PL" b="1" dirty="0" smtClean="0">
                <a:solidFill>
                  <a:schemeClr val="accent6">
                    <a:lumMod val="75000"/>
                  </a:schemeClr>
                </a:solidFill>
                <a:latin typeface="Bodoni MT" panose="02070603080606020203" pitchFamily="18" charset="0"/>
                <a:cs typeface="Calibri" panose="020F0502020204030204"/>
              </a:rPr>
              <a:t>Adrian </a:t>
            </a:r>
            <a:r>
              <a:rPr lang="pl-PL" b="1" dirty="0">
                <a:solidFill>
                  <a:schemeClr val="accent6">
                    <a:lumMod val="75000"/>
                  </a:schemeClr>
                </a:solidFill>
                <a:latin typeface="Bodoni MT" panose="02070603080606020203" pitchFamily="18" charset="0"/>
                <a:cs typeface="Calibri" panose="020F0502020204030204"/>
              </a:rPr>
              <a:t>Czarniak</a:t>
            </a:r>
          </a:p>
          <a:p>
            <a:pPr algn="l"/>
            <a:r>
              <a:rPr lang="pl-PL" dirty="0" smtClean="0">
                <a:cs typeface="Calibri" panose="020F0502020204030204"/>
              </a:rPr>
              <a:t>         </a:t>
            </a:r>
            <a:r>
              <a:rPr lang="pl-PL" sz="1600" dirty="0" smtClean="0">
                <a:cs typeface="Calibri" panose="020F0502020204030204"/>
              </a:rPr>
              <a:t>kl</a:t>
            </a:r>
            <a:r>
              <a:rPr lang="pl-PL" sz="1600" dirty="0">
                <a:cs typeface="Calibri" panose="020F0502020204030204"/>
              </a:rPr>
              <a:t>. VIIB</a:t>
            </a:r>
          </a:p>
        </p:txBody>
      </p:sp>
    </p:spTree>
    <p:extLst>
      <p:ext uri="{BB962C8B-B14F-4D97-AF65-F5344CB8AC3E}">
        <p14:creationId xmlns:p14="http://schemas.microsoft.com/office/powerpoint/2010/main" val="6503171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A8AA5BC-4F7A-4226-8F99-6D824B226A9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3E5445C6-DD42-4979-86FF-03730E8C6D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573BB-0CF3-47F0-8350-31E03F324AEB}"/>
              </a:ext>
            </a:extLst>
          </p:cNvPr>
          <p:cNvSpPr>
            <a:spLocks noGrp="1"/>
          </p:cNvSpPr>
          <p:nvPr>
            <p:ph type="ctrTitle"/>
          </p:nvPr>
        </p:nvSpPr>
        <p:spPr>
          <a:xfrm>
            <a:off x="1524000" y="1122362"/>
            <a:ext cx="9144000" cy="2840037"/>
          </a:xfrm>
        </p:spPr>
        <p:txBody>
          <a:bodyPr>
            <a:normAutofit/>
          </a:bodyPr>
          <a:lstStyle/>
          <a:p>
            <a:r>
              <a:rPr lang="en-US" sz="5800">
                <a:cs typeface="Calibri Light"/>
              </a:rPr>
              <a:t>Dziękuje za uwagę!</a:t>
            </a:r>
            <a:endParaRPr lang="en-US" sz="5800"/>
          </a:p>
        </p:txBody>
      </p:sp>
      <p:sp>
        <p:nvSpPr>
          <p:cNvPr id="3" name="Content Placeholder 2">
            <a:extLst>
              <a:ext uri="{FF2B5EF4-FFF2-40B4-BE49-F238E27FC236}">
                <a16:creationId xmlns:a16="http://schemas.microsoft.com/office/drawing/2014/main" id="{09BD54B5-B8F9-44D3-8D57-D688980BC067}"/>
              </a:ext>
            </a:extLst>
          </p:cNvPr>
          <p:cNvSpPr>
            <a:spLocks noGrp="1"/>
          </p:cNvSpPr>
          <p:nvPr>
            <p:ph type="subTitle" idx="1"/>
          </p:nvPr>
        </p:nvSpPr>
        <p:spPr>
          <a:xfrm>
            <a:off x="1524000" y="4256436"/>
            <a:ext cx="9144000" cy="1600818"/>
          </a:xfrm>
        </p:spPr>
        <p:txBody>
          <a:bodyPr vert="horz" lIns="91440" tIns="45720" rIns="91440" bIns="45720" rtlCol="0">
            <a:normAutofit/>
          </a:bodyPr>
          <a:lstStyle/>
          <a:p>
            <a:r>
              <a:rPr lang="en-US">
                <a:solidFill>
                  <a:schemeClr val="accent1"/>
                </a:solidFill>
                <a:cs typeface="Calibri" panose="020F0502020204030204"/>
              </a:rPr>
              <a:t>Źródło:</a:t>
            </a:r>
          </a:p>
          <a:p>
            <a:r>
              <a:rPr lang="en-US">
                <a:solidFill>
                  <a:schemeClr val="accent1"/>
                </a:solidFill>
                <a:cs typeface="Calibri" panose="020F0502020204030204"/>
              </a:rPr>
              <a:t>Wikipedia.org</a:t>
            </a:r>
          </a:p>
        </p:txBody>
      </p:sp>
      <p:cxnSp>
        <p:nvCxnSpPr>
          <p:cNvPr id="11" name="Straight Connector 11">
            <a:extLst>
              <a:ext uri="{FF2B5EF4-FFF2-40B4-BE49-F238E27FC236}">
                <a16:creationId xmlns:a16="http://schemas.microsoft.com/office/drawing/2014/main" id="{45000665-DFC7-417E-8FD7-516A0F15C97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77384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AD96B-60FA-4216-8864-DB0A885E1D06}"/>
              </a:ext>
            </a:extLst>
          </p:cNvPr>
          <p:cNvSpPr>
            <a:spLocks noGrp="1"/>
          </p:cNvSpPr>
          <p:nvPr>
            <p:ph type="title"/>
          </p:nvPr>
        </p:nvSpPr>
        <p:spPr/>
        <p:txBody>
          <a:bodyPr/>
          <a:lstStyle/>
          <a:p>
            <a:pPr algn="ctr"/>
            <a:r>
              <a:rPr lang="en-US" sz="4800" dirty="0">
                <a:cs typeface="Calibri Light"/>
              </a:rPr>
              <a:t>Co to Aplikacja?</a:t>
            </a:r>
          </a:p>
        </p:txBody>
      </p:sp>
      <p:sp>
        <p:nvSpPr>
          <p:cNvPr id="3" name="Content Placeholder 2">
            <a:extLst>
              <a:ext uri="{FF2B5EF4-FFF2-40B4-BE49-F238E27FC236}">
                <a16:creationId xmlns:a16="http://schemas.microsoft.com/office/drawing/2014/main" id="{97A543D3-5FD8-422B-B4B4-42A0B439C277}"/>
              </a:ext>
            </a:extLst>
          </p:cNvPr>
          <p:cNvSpPr>
            <a:spLocks noGrp="1"/>
          </p:cNvSpPr>
          <p:nvPr>
            <p:ph idx="1"/>
          </p:nvPr>
        </p:nvSpPr>
        <p:spPr/>
        <p:txBody>
          <a:bodyPr vert="horz" lIns="91440" tIns="45720" rIns="91440" bIns="45720" rtlCol="0" anchor="t">
            <a:normAutofit fontScale="85000" lnSpcReduction="20000"/>
          </a:bodyPr>
          <a:lstStyle/>
          <a:p>
            <a:pPr>
              <a:buNone/>
            </a:pPr>
            <a:r>
              <a:rPr lang="en-US" b="1" dirty="0" err="1">
                <a:cs typeface="Calibri" panose="020F0502020204030204"/>
              </a:rPr>
              <a:t>Aplikacja</a:t>
            </a:r>
            <a:r>
              <a:rPr lang="en-US" b="1" dirty="0">
                <a:cs typeface="Calibri" panose="020F0502020204030204"/>
              </a:rPr>
              <a:t> </a:t>
            </a:r>
            <a:r>
              <a:rPr lang="en-US" b="1" dirty="0" err="1">
                <a:cs typeface="Calibri" panose="020F0502020204030204"/>
              </a:rPr>
              <a:t>mobilna</a:t>
            </a:r>
            <a:r>
              <a:rPr lang="en-US" dirty="0">
                <a:cs typeface="Calibri" panose="020F0502020204030204"/>
              </a:rPr>
              <a:t> – </a:t>
            </a:r>
            <a:r>
              <a:rPr lang="en-US" dirty="0" err="1">
                <a:cs typeface="Calibri" panose="020F0502020204030204"/>
              </a:rPr>
              <a:t>ogólna</a:t>
            </a:r>
            <a:r>
              <a:rPr lang="en-US" dirty="0">
                <a:cs typeface="Calibri" panose="020F0502020204030204"/>
              </a:rPr>
              <a:t> </a:t>
            </a:r>
            <a:r>
              <a:rPr lang="en-US" dirty="0" err="1">
                <a:cs typeface="Calibri" panose="020F0502020204030204"/>
              </a:rPr>
              <a:t>nazwa</a:t>
            </a:r>
            <a:r>
              <a:rPr lang="en-US" dirty="0">
                <a:cs typeface="Calibri" panose="020F0502020204030204"/>
              </a:rPr>
              <a:t> </a:t>
            </a:r>
            <a:r>
              <a:rPr lang="en-US" dirty="0" err="1">
                <a:cs typeface="Calibri" panose="020F0502020204030204"/>
              </a:rPr>
              <a:t>dla</a:t>
            </a:r>
            <a:r>
              <a:rPr lang="en-US" dirty="0">
                <a:cs typeface="Calibri" panose="020F0502020204030204"/>
              </a:rPr>
              <a:t> </a:t>
            </a:r>
            <a:r>
              <a:rPr lang="en-US" dirty="0" err="1">
                <a:cs typeface="Calibri" panose="020F0502020204030204"/>
              </a:rPr>
              <a:t>oprogramowania</a:t>
            </a:r>
            <a:r>
              <a:rPr lang="en-US" dirty="0">
                <a:cs typeface="Calibri" panose="020F0502020204030204"/>
              </a:rPr>
              <a:t> </a:t>
            </a:r>
            <a:r>
              <a:rPr lang="en-US" dirty="0" err="1">
                <a:cs typeface="Calibri" panose="020F0502020204030204"/>
              </a:rPr>
              <a:t>działającego</a:t>
            </a:r>
            <a:r>
              <a:rPr lang="en-US" dirty="0">
                <a:cs typeface="Calibri" panose="020F0502020204030204"/>
              </a:rPr>
              <a:t> </a:t>
            </a:r>
            <a:r>
              <a:rPr lang="en-US" dirty="0" err="1">
                <a:cs typeface="Calibri" panose="020F0502020204030204"/>
              </a:rPr>
              <a:t>na</a:t>
            </a:r>
            <a:r>
              <a:rPr lang="en-US" dirty="0">
                <a:cs typeface="Calibri" panose="020F0502020204030204"/>
              </a:rPr>
              <a:t> </a:t>
            </a:r>
            <a:r>
              <a:rPr lang="en-US" dirty="0" err="1">
                <a:cs typeface="Calibri" panose="020F0502020204030204"/>
              </a:rPr>
              <a:t>urządzeniach</a:t>
            </a:r>
            <a:r>
              <a:rPr lang="en-US" dirty="0">
                <a:cs typeface="Calibri" panose="020F0502020204030204"/>
              </a:rPr>
              <a:t> </a:t>
            </a:r>
            <a:r>
              <a:rPr lang="en-US" dirty="0" err="1">
                <a:cs typeface="Calibri" panose="020F0502020204030204"/>
              </a:rPr>
              <a:t>przenośnych</a:t>
            </a:r>
            <a:r>
              <a:rPr lang="en-US" dirty="0">
                <a:cs typeface="Calibri" panose="020F0502020204030204"/>
              </a:rPr>
              <a:t>, </a:t>
            </a:r>
            <a:r>
              <a:rPr lang="en-US" dirty="0" err="1">
                <a:cs typeface="Calibri" panose="020F0502020204030204"/>
              </a:rPr>
              <a:t>takich</a:t>
            </a:r>
            <a:r>
              <a:rPr lang="en-US" dirty="0">
                <a:cs typeface="Calibri" panose="020F0502020204030204"/>
              </a:rPr>
              <a:t> </a:t>
            </a:r>
            <a:r>
              <a:rPr lang="en-US" dirty="0" err="1">
                <a:cs typeface="Calibri" panose="020F0502020204030204"/>
              </a:rPr>
              <a:t>jak</a:t>
            </a:r>
            <a:r>
              <a:rPr lang="en-US" dirty="0">
                <a:cs typeface="Calibri" panose="020F0502020204030204"/>
              </a:rPr>
              <a:t> </a:t>
            </a:r>
            <a:r>
              <a:rPr lang="en-US" dirty="0" err="1">
                <a:cs typeface="Calibri" panose="020F0502020204030204"/>
              </a:rPr>
              <a:t>telefony</a:t>
            </a:r>
            <a:r>
              <a:rPr lang="en-US" dirty="0">
                <a:cs typeface="Calibri" panose="020F0502020204030204"/>
              </a:rPr>
              <a:t> </a:t>
            </a:r>
            <a:r>
              <a:rPr lang="en-US" dirty="0" err="1">
                <a:cs typeface="Calibri" panose="020F0502020204030204"/>
              </a:rPr>
              <a:t>komórkowe</a:t>
            </a:r>
            <a:r>
              <a:rPr lang="en-US" dirty="0">
                <a:cs typeface="Calibri" panose="020F0502020204030204"/>
              </a:rPr>
              <a:t>, </a:t>
            </a:r>
            <a:r>
              <a:rPr lang="en-US" dirty="0" err="1">
                <a:cs typeface="Calibri" panose="020F0502020204030204"/>
              </a:rPr>
              <a:t>smartfony</a:t>
            </a:r>
            <a:r>
              <a:rPr lang="en-US" dirty="0">
                <a:cs typeface="Calibri" panose="020F0502020204030204"/>
              </a:rPr>
              <a:t>, </a:t>
            </a:r>
            <a:r>
              <a:rPr lang="en-US" dirty="0" err="1">
                <a:cs typeface="Calibri" panose="020F0502020204030204"/>
              </a:rPr>
              <a:t>palmtopy</a:t>
            </a:r>
            <a:r>
              <a:rPr lang="en-US" dirty="0">
                <a:cs typeface="Calibri" panose="020F0502020204030204"/>
              </a:rPr>
              <a:t> </a:t>
            </a:r>
            <a:r>
              <a:rPr lang="en-US" dirty="0" err="1">
                <a:cs typeface="Calibri" panose="020F0502020204030204"/>
              </a:rPr>
              <a:t>czy</a:t>
            </a:r>
            <a:r>
              <a:rPr lang="en-US" dirty="0">
                <a:cs typeface="Calibri" panose="020F0502020204030204"/>
              </a:rPr>
              <a:t> </a:t>
            </a:r>
            <a:r>
              <a:rPr lang="en-US" dirty="0" err="1">
                <a:cs typeface="Calibri" panose="020F0502020204030204"/>
              </a:rPr>
              <a:t>tablety</a:t>
            </a:r>
            <a:r>
              <a:rPr lang="en-US" dirty="0">
                <a:cs typeface="Calibri" panose="020F0502020204030204"/>
              </a:rPr>
              <a:t>.</a:t>
            </a:r>
            <a:endParaRPr lang="en-US" dirty="0"/>
          </a:p>
          <a:p>
            <a:pPr>
              <a:buNone/>
            </a:pPr>
            <a:r>
              <a:rPr lang="en-US" dirty="0" err="1">
                <a:cs typeface="Calibri" panose="020F0502020204030204"/>
              </a:rPr>
              <a:t>Przykładem</a:t>
            </a:r>
            <a:r>
              <a:rPr lang="en-US" dirty="0">
                <a:cs typeface="Calibri" panose="020F0502020204030204"/>
              </a:rPr>
              <a:t> </a:t>
            </a:r>
            <a:r>
              <a:rPr lang="en-US" dirty="0" err="1">
                <a:cs typeface="Calibri" panose="020F0502020204030204"/>
              </a:rPr>
              <a:t>zastosowania</a:t>
            </a:r>
            <a:r>
              <a:rPr lang="en-US" dirty="0">
                <a:cs typeface="Calibri" panose="020F0502020204030204"/>
              </a:rPr>
              <a:t> </a:t>
            </a:r>
            <a:r>
              <a:rPr lang="en-US" dirty="0" err="1">
                <a:cs typeface="Calibri" panose="020F0502020204030204"/>
              </a:rPr>
              <a:t>aplikacji</a:t>
            </a:r>
            <a:r>
              <a:rPr lang="en-US" dirty="0">
                <a:cs typeface="Calibri" panose="020F0502020204030204"/>
              </a:rPr>
              <a:t> </a:t>
            </a:r>
            <a:r>
              <a:rPr lang="en-US" dirty="0" err="1">
                <a:cs typeface="Calibri" panose="020F0502020204030204"/>
              </a:rPr>
              <a:t>mobilnych</a:t>
            </a:r>
            <a:r>
              <a:rPr lang="en-US" dirty="0">
                <a:cs typeface="Calibri" panose="020F0502020204030204"/>
              </a:rPr>
              <a:t> jest </a:t>
            </a:r>
            <a:r>
              <a:rPr lang="en-US" dirty="0" err="1">
                <a:cs typeface="Calibri" panose="020F0502020204030204"/>
              </a:rPr>
              <a:t>tzw</a:t>
            </a:r>
            <a:r>
              <a:rPr lang="en-US" dirty="0">
                <a:cs typeface="Calibri" panose="020F0502020204030204"/>
              </a:rPr>
              <a:t>. „</a:t>
            </a:r>
            <a:r>
              <a:rPr lang="en-US" dirty="0" err="1">
                <a:cs typeface="Calibri" panose="020F0502020204030204"/>
              </a:rPr>
              <a:t>bankowość</a:t>
            </a:r>
            <a:r>
              <a:rPr lang="en-US" dirty="0">
                <a:cs typeface="Calibri" panose="020F0502020204030204"/>
              </a:rPr>
              <a:t> </a:t>
            </a:r>
            <a:r>
              <a:rPr lang="en-US" dirty="0" err="1">
                <a:cs typeface="Calibri" panose="020F0502020204030204"/>
              </a:rPr>
              <a:t>mobilna</a:t>
            </a:r>
            <a:r>
              <a:rPr lang="en-US" dirty="0">
                <a:cs typeface="Calibri" panose="020F0502020204030204"/>
              </a:rPr>
              <a:t>”, </a:t>
            </a:r>
            <a:r>
              <a:rPr lang="en-US" dirty="0" err="1">
                <a:cs typeface="Calibri" panose="020F0502020204030204"/>
              </a:rPr>
              <a:t>która</a:t>
            </a:r>
            <a:r>
              <a:rPr lang="en-US" dirty="0">
                <a:cs typeface="Calibri" panose="020F0502020204030204"/>
              </a:rPr>
              <a:t> </a:t>
            </a:r>
            <a:r>
              <a:rPr lang="en-US" dirty="0" err="1">
                <a:cs typeface="Calibri" panose="020F0502020204030204"/>
              </a:rPr>
              <a:t>ułatwia</a:t>
            </a:r>
            <a:r>
              <a:rPr lang="en-US" dirty="0">
                <a:cs typeface="Calibri" panose="020F0502020204030204"/>
              </a:rPr>
              <a:t> </a:t>
            </a:r>
            <a:r>
              <a:rPr lang="en-US" dirty="0" err="1">
                <a:cs typeface="Calibri" panose="020F0502020204030204"/>
              </a:rPr>
              <a:t>klientom</a:t>
            </a:r>
            <a:r>
              <a:rPr lang="en-US" dirty="0">
                <a:cs typeface="Calibri" panose="020F0502020204030204"/>
              </a:rPr>
              <a:t> </a:t>
            </a:r>
            <a:r>
              <a:rPr lang="en-US" dirty="0" err="1">
                <a:cs typeface="Calibri" panose="020F0502020204030204"/>
              </a:rPr>
              <a:t>dostęp</a:t>
            </a:r>
            <a:r>
              <a:rPr lang="en-US" dirty="0">
                <a:cs typeface="Calibri" panose="020F0502020204030204"/>
              </a:rPr>
              <a:t> do </a:t>
            </a:r>
            <a:r>
              <a:rPr lang="en-US" dirty="0" err="1">
                <a:cs typeface="Calibri" panose="020F0502020204030204"/>
              </a:rPr>
              <a:t>konta</a:t>
            </a:r>
            <a:r>
              <a:rPr lang="en-US" dirty="0">
                <a:cs typeface="Calibri" panose="020F0502020204030204"/>
              </a:rPr>
              <a:t> </a:t>
            </a:r>
            <a:r>
              <a:rPr lang="en-US" dirty="0" err="1">
                <a:cs typeface="Calibri" panose="020F0502020204030204"/>
              </a:rPr>
              <a:t>bankowego</a:t>
            </a:r>
            <a:r>
              <a:rPr lang="en-US" dirty="0">
                <a:cs typeface="Calibri" panose="020F0502020204030204"/>
              </a:rPr>
              <a:t> z </a:t>
            </a:r>
            <a:r>
              <a:rPr lang="en-US" dirty="0" err="1">
                <a:cs typeface="Calibri" panose="020F0502020204030204"/>
              </a:rPr>
              <a:t>możliwością</a:t>
            </a:r>
            <a:r>
              <a:rPr lang="en-US" dirty="0">
                <a:cs typeface="Calibri" panose="020F0502020204030204"/>
              </a:rPr>
              <a:t> </a:t>
            </a:r>
            <a:r>
              <a:rPr lang="en-US" dirty="0" err="1">
                <a:cs typeface="Calibri" panose="020F0502020204030204"/>
              </a:rPr>
              <a:t>dokonywania</a:t>
            </a:r>
            <a:r>
              <a:rPr lang="en-US" dirty="0">
                <a:cs typeface="Calibri" panose="020F0502020204030204"/>
              </a:rPr>
              <a:t> </a:t>
            </a:r>
            <a:r>
              <a:rPr lang="en-US" dirty="0" err="1">
                <a:cs typeface="Calibri" panose="020F0502020204030204"/>
              </a:rPr>
              <a:t>operacji</a:t>
            </a:r>
            <a:r>
              <a:rPr lang="en-US" dirty="0">
                <a:cs typeface="Calibri" panose="020F0502020204030204"/>
              </a:rPr>
              <a:t> </a:t>
            </a:r>
            <a:r>
              <a:rPr lang="en-US" dirty="0" err="1">
                <a:cs typeface="Calibri" panose="020F0502020204030204"/>
              </a:rPr>
              <a:t>bankowych</a:t>
            </a:r>
            <a:r>
              <a:rPr lang="en-US" dirty="0">
                <a:cs typeface="Calibri" panose="020F0502020204030204"/>
              </a:rPr>
              <a:t>.</a:t>
            </a:r>
            <a:endParaRPr lang="en-US" dirty="0"/>
          </a:p>
          <a:p>
            <a:pPr>
              <a:buNone/>
            </a:pPr>
            <a:r>
              <a:rPr lang="en-US" dirty="0">
                <a:cs typeface="Calibri" panose="020F0502020204030204"/>
              </a:rPr>
              <a:t>W </a:t>
            </a:r>
            <a:r>
              <a:rPr lang="en-US" dirty="0" err="1">
                <a:cs typeface="Calibri" panose="020F0502020204030204"/>
              </a:rPr>
              <a:t>zależności</a:t>
            </a:r>
            <a:r>
              <a:rPr lang="en-US" dirty="0">
                <a:cs typeface="Calibri" panose="020F0502020204030204"/>
              </a:rPr>
              <a:t> </a:t>
            </a:r>
            <a:r>
              <a:rPr lang="en-US" dirty="0" err="1">
                <a:cs typeface="Calibri" panose="020F0502020204030204"/>
              </a:rPr>
              <a:t>od</a:t>
            </a:r>
            <a:r>
              <a:rPr lang="en-US" dirty="0">
                <a:cs typeface="Calibri" panose="020F0502020204030204"/>
              </a:rPr>
              <a:t> </a:t>
            </a:r>
            <a:r>
              <a:rPr lang="en-US" dirty="0" err="1">
                <a:cs typeface="Calibri" panose="020F0502020204030204"/>
              </a:rPr>
              <a:t>celu</a:t>
            </a:r>
            <a:r>
              <a:rPr lang="en-US" dirty="0">
                <a:cs typeface="Calibri" panose="020F0502020204030204"/>
              </a:rPr>
              <a:t> </a:t>
            </a:r>
            <a:r>
              <a:rPr lang="en-US" dirty="0" err="1">
                <a:cs typeface="Calibri" panose="020F0502020204030204"/>
              </a:rPr>
              <a:t>oraz</a:t>
            </a:r>
            <a:r>
              <a:rPr lang="en-US" dirty="0">
                <a:cs typeface="Calibri" panose="020F0502020204030204"/>
              </a:rPr>
              <a:t> </a:t>
            </a:r>
            <a:r>
              <a:rPr lang="en-US" dirty="0" err="1">
                <a:cs typeface="Calibri" panose="020F0502020204030204"/>
              </a:rPr>
              <a:t>sposobu</a:t>
            </a:r>
            <a:r>
              <a:rPr lang="en-US" dirty="0">
                <a:cs typeface="Calibri" panose="020F0502020204030204"/>
              </a:rPr>
              <a:t> </a:t>
            </a:r>
            <a:r>
              <a:rPr lang="en-US" dirty="0" err="1">
                <a:cs typeface="Calibri" panose="020F0502020204030204"/>
              </a:rPr>
              <a:t>korzystania</a:t>
            </a:r>
            <a:r>
              <a:rPr lang="en-US" dirty="0">
                <a:cs typeface="Calibri" panose="020F0502020204030204"/>
              </a:rPr>
              <a:t> z </a:t>
            </a:r>
            <a:r>
              <a:rPr lang="en-US" dirty="0" err="1">
                <a:cs typeface="Calibri" panose="020F0502020204030204"/>
              </a:rPr>
              <a:t>nich</a:t>
            </a:r>
            <a:r>
              <a:rPr lang="en-US" dirty="0">
                <a:cs typeface="Calibri" panose="020F0502020204030204"/>
              </a:rPr>
              <a:t>, </a:t>
            </a:r>
            <a:r>
              <a:rPr lang="en-US" dirty="0" err="1">
                <a:cs typeface="Calibri" panose="020F0502020204030204"/>
              </a:rPr>
              <a:t>aplikacje</a:t>
            </a:r>
            <a:r>
              <a:rPr lang="en-US" dirty="0">
                <a:cs typeface="Calibri" panose="020F0502020204030204"/>
              </a:rPr>
              <a:t> </a:t>
            </a:r>
            <a:r>
              <a:rPr lang="en-US" dirty="0" err="1">
                <a:cs typeface="Calibri" panose="020F0502020204030204"/>
              </a:rPr>
              <a:t>mobilne</a:t>
            </a:r>
            <a:r>
              <a:rPr lang="en-US" dirty="0">
                <a:cs typeface="Calibri" panose="020F0502020204030204"/>
              </a:rPr>
              <a:t> </a:t>
            </a:r>
            <a:r>
              <a:rPr lang="en-US" dirty="0" err="1">
                <a:cs typeface="Calibri" panose="020F0502020204030204"/>
              </a:rPr>
              <a:t>można</a:t>
            </a:r>
            <a:r>
              <a:rPr lang="en-US" dirty="0">
                <a:cs typeface="Calibri" panose="020F0502020204030204"/>
              </a:rPr>
              <a:t> </a:t>
            </a:r>
            <a:r>
              <a:rPr lang="en-US" dirty="0" err="1">
                <a:cs typeface="Calibri" panose="020F0502020204030204"/>
              </a:rPr>
              <a:t>podzielić</a:t>
            </a:r>
            <a:r>
              <a:rPr lang="en-US" dirty="0">
                <a:cs typeface="Calibri" panose="020F0502020204030204"/>
              </a:rPr>
              <a:t> </a:t>
            </a:r>
            <a:r>
              <a:rPr lang="en-US" dirty="0" err="1">
                <a:cs typeface="Calibri" panose="020F0502020204030204"/>
              </a:rPr>
              <a:t>na</a:t>
            </a:r>
            <a:r>
              <a:rPr lang="en-US" dirty="0">
                <a:cs typeface="Calibri" panose="020F0502020204030204"/>
              </a:rPr>
              <a:t>:</a:t>
            </a:r>
            <a:endParaRPr lang="en-US" dirty="0"/>
          </a:p>
          <a:p>
            <a:pPr>
              <a:buFont typeface="Arial"/>
              <a:buChar char="•"/>
            </a:pPr>
            <a:r>
              <a:rPr lang="en-US" dirty="0" err="1">
                <a:cs typeface="Calibri" panose="020F0502020204030204"/>
              </a:rPr>
              <a:t>samodzielne</a:t>
            </a:r>
            <a:r>
              <a:rPr lang="en-US" dirty="0">
                <a:cs typeface="Calibri" panose="020F0502020204030204"/>
              </a:rPr>
              <a:t> – </a:t>
            </a:r>
            <a:r>
              <a:rPr lang="en-US" dirty="0" err="1">
                <a:cs typeface="Calibri" panose="020F0502020204030204"/>
              </a:rPr>
              <a:t>działające</a:t>
            </a:r>
            <a:r>
              <a:rPr lang="en-US" dirty="0">
                <a:cs typeface="Calibri" panose="020F0502020204030204"/>
              </a:rPr>
              <a:t> bez </a:t>
            </a:r>
            <a:r>
              <a:rPr lang="en-US" dirty="0" err="1">
                <a:cs typeface="Calibri" panose="020F0502020204030204"/>
              </a:rPr>
              <a:t>dostępu</a:t>
            </a:r>
            <a:r>
              <a:rPr lang="en-US" dirty="0">
                <a:cs typeface="Calibri" panose="020F0502020204030204"/>
              </a:rPr>
              <a:t> do </a:t>
            </a:r>
            <a:r>
              <a:rPr lang="en-US" dirty="0" err="1">
                <a:cs typeface="Calibri" panose="020F0502020204030204"/>
              </a:rPr>
              <a:t>internetu</a:t>
            </a:r>
            <a:r>
              <a:rPr lang="en-US" dirty="0">
                <a:cs typeface="Calibri" panose="020F0502020204030204"/>
              </a:rPr>
              <a:t>;</a:t>
            </a:r>
            <a:endParaRPr lang="en-US" dirty="0"/>
          </a:p>
          <a:p>
            <a:pPr>
              <a:buFont typeface="Arial"/>
              <a:buChar char="•"/>
            </a:pPr>
            <a:r>
              <a:rPr lang="en-US" dirty="0" err="1">
                <a:cs typeface="Calibri" panose="020F0502020204030204"/>
              </a:rPr>
              <a:t>klienckie</a:t>
            </a:r>
            <a:r>
              <a:rPr lang="en-US" dirty="0">
                <a:cs typeface="Calibri" panose="020F0502020204030204"/>
              </a:rPr>
              <a:t> – </a:t>
            </a:r>
            <a:r>
              <a:rPr lang="en-US" dirty="0" err="1">
                <a:cs typeface="Calibri" panose="020F0502020204030204"/>
              </a:rPr>
              <a:t>na</a:t>
            </a:r>
            <a:r>
              <a:rPr lang="en-US" dirty="0">
                <a:cs typeface="Calibri" panose="020F0502020204030204"/>
              </a:rPr>
              <a:t> </a:t>
            </a:r>
            <a:r>
              <a:rPr lang="en-US" dirty="0" err="1">
                <a:cs typeface="Calibri" panose="020F0502020204030204"/>
              </a:rPr>
              <a:t>potrzeby</a:t>
            </a:r>
            <a:r>
              <a:rPr lang="en-US" dirty="0">
                <a:cs typeface="Calibri" panose="020F0502020204030204"/>
              </a:rPr>
              <a:t> </a:t>
            </a:r>
            <a:r>
              <a:rPr lang="en-US" dirty="0" err="1">
                <a:cs typeface="Calibri" panose="020F0502020204030204"/>
              </a:rPr>
              <a:t>klienta</a:t>
            </a:r>
            <a:r>
              <a:rPr lang="en-US" dirty="0">
                <a:cs typeface="Calibri" panose="020F0502020204030204"/>
              </a:rPr>
              <a:t>, </a:t>
            </a:r>
            <a:r>
              <a:rPr lang="en-US" dirty="0" err="1">
                <a:cs typeface="Calibri" panose="020F0502020204030204"/>
              </a:rPr>
              <a:t>łączące</a:t>
            </a:r>
            <a:r>
              <a:rPr lang="en-US" dirty="0">
                <a:cs typeface="Calibri" panose="020F0502020204030204"/>
              </a:rPr>
              <a:t> z </a:t>
            </a:r>
            <a:r>
              <a:rPr lang="en-US" dirty="0" err="1">
                <a:cs typeface="Calibri" panose="020F0502020204030204"/>
              </a:rPr>
              <a:t>odpowiednim</a:t>
            </a:r>
            <a:r>
              <a:rPr lang="en-US" dirty="0">
                <a:cs typeface="Calibri" panose="020F0502020204030204"/>
              </a:rPr>
              <a:t> </a:t>
            </a:r>
            <a:r>
              <a:rPr lang="en-US" dirty="0" err="1">
                <a:cs typeface="Calibri" panose="020F0502020204030204"/>
              </a:rPr>
              <a:t>serwerem</a:t>
            </a:r>
            <a:r>
              <a:rPr lang="en-US" dirty="0">
                <a:cs typeface="Calibri" panose="020F0502020204030204"/>
              </a:rPr>
              <a:t> </a:t>
            </a:r>
            <a:r>
              <a:rPr lang="en-US" dirty="0" err="1">
                <a:cs typeface="Calibri" panose="020F0502020204030204"/>
              </a:rPr>
              <a:t>przez</a:t>
            </a:r>
            <a:r>
              <a:rPr lang="en-US" dirty="0">
                <a:cs typeface="Calibri" panose="020F0502020204030204"/>
              </a:rPr>
              <a:t> internet;</a:t>
            </a:r>
            <a:endParaRPr lang="en-US" dirty="0"/>
          </a:p>
          <a:p>
            <a:pPr>
              <a:buFont typeface="Arial"/>
              <a:buChar char="•"/>
            </a:pPr>
            <a:r>
              <a:rPr lang="en-US" dirty="0" err="1">
                <a:cs typeface="Calibri" panose="020F0502020204030204"/>
              </a:rPr>
              <a:t>internetowe</a:t>
            </a:r>
            <a:r>
              <a:rPr lang="en-US" dirty="0">
                <a:cs typeface="Calibri" panose="020F0502020204030204"/>
              </a:rPr>
              <a:t> – w </a:t>
            </a:r>
            <a:r>
              <a:rPr lang="en-US" dirty="0" err="1">
                <a:cs typeface="Calibri" panose="020F0502020204030204"/>
              </a:rPr>
              <a:t>postaci</a:t>
            </a:r>
            <a:r>
              <a:rPr lang="en-US" dirty="0">
                <a:cs typeface="Calibri" panose="020F0502020204030204"/>
              </a:rPr>
              <a:t> </a:t>
            </a:r>
            <a:r>
              <a:rPr lang="en-US" dirty="0" err="1">
                <a:cs typeface="Calibri" panose="020F0502020204030204"/>
              </a:rPr>
              <a:t>stron</a:t>
            </a:r>
            <a:r>
              <a:rPr lang="en-US" dirty="0">
                <a:cs typeface="Calibri" panose="020F0502020204030204"/>
              </a:rPr>
              <a:t> </a:t>
            </a:r>
            <a:r>
              <a:rPr lang="en-US" dirty="0" err="1">
                <a:cs typeface="Calibri" panose="020F0502020204030204"/>
              </a:rPr>
              <a:t>mobilnych</a:t>
            </a:r>
            <a:r>
              <a:rPr lang="en-US" dirty="0">
                <a:cs typeface="Calibri" panose="020F0502020204030204"/>
              </a:rPr>
              <a:t>;</a:t>
            </a:r>
            <a:endParaRPr lang="en-US" dirty="0"/>
          </a:p>
          <a:p>
            <a:pPr>
              <a:buFont typeface="Arial"/>
              <a:buChar char="•"/>
            </a:pPr>
            <a:r>
              <a:rPr lang="en-US" dirty="0" err="1">
                <a:cs typeface="Calibri" panose="020F0502020204030204"/>
              </a:rPr>
              <a:t>gry</a:t>
            </a:r>
            <a:r>
              <a:rPr lang="en-US" dirty="0">
                <a:cs typeface="Calibri" panose="020F0502020204030204"/>
              </a:rPr>
              <a:t> </a:t>
            </a:r>
            <a:r>
              <a:rPr lang="en-US" dirty="0" err="1">
                <a:cs typeface="Calibri" panose="020F0502020204030204"/>
              </a:rPr>
              <a:t>komputerowe</a:t>
            </a:r>
            <a:r>
              <a:rPr lang="en-US" dirty="0">
                <a:cs typeface="Calibri" panose="020F0502020204030204"/>
              </a:rPr>
              <a:t>.</a:t>
            </a:r>
            <a:endParaRPr lang="en-US" dirty="0"/>
          </a:p>
          <a:p>
            <a:pPr marL="0" indent="0">
              <a:buNone/>
            </a:pPr>
            <a:endParaRPr lang="en-US" dirty="0">
              <a:cs typeface="Calibri" panose="020F0502020204030204"/>
            </a:endParaRPr>
          </a:p>
        </p:txBody>
      </p:sp>
    </p:spTree>
    <p:extLst>
      <p:ext uri="{BB962C8B-B14F-4D97-AF65-F5344CB8AC3E}">
        <p14:creationId xmlns:p14="http://schemas.microsoft.com/office/powerpoint/2010/main" val="33445596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F26FF-306A-4B16-9A0E-7A8EFB4A87B5}"/>
              </a:ext>
            </a:extLst>
          </p:cNvPr>
          <p:cNvSpPr>
            <a:spLocks noGrp="1"/>
          </p:cNvSpPr>
          <p:nvPr>
            <p:ph type="title"/>
          </p:nvPr>
        </p:nvSpPr>
        <p:spPr>
          <a:xfrm>
            <a:off x="1179226" y="826680"/>
            <a:ext cx="9833548" cy="1325563"/>
          </a:xfrm>
        </p:spPr>
        <p:txBody>
          <a:bodyPr>
            <a:normAutofit/>
          </a:bodyPr>
          <a:lstStyle/>
          <a:p>
            <a:pPr algn="ctr"/>
            <a:r>
              <a:rPr lang="en-US" sz="6000" dirty="0" err="1">
                <a:solidFill>
                  <a:srgbClr val="0070C0"/>
                </a:solidFill>
                <a:cs typeface="Calibri Light"/>
              </a:rPr>
              <a:t>Spis</a:t>
            </a:r>
            <a:r>
              <a:rPr lang="en-US" sz="6000" dirty="0">
                <a:solidFill>
                  <a:srgbClr val="0070C0"/>
                </a:solidFill>
                <a:cs typeface="Calibri Light"/>
              </a:rPr>
              <a:t> </a:t>
            </a:r>
            <a:r>
              <a:rPr lang="en-US" sz="6000" dirty="0" err="1" smtClean="0">
                <a:solidFill>
                  <a:srgbClr val="0070C0"/>
                </a:solidFill>
                <a:cs typeface="Calibri Light"/>
              </a:rPr>
              <a:t>treści</a:t>
            </a:r>
            <a:r>
              <a:rPr lang="pl-PL" sz="6000" dirty="0" smtClean="0">
                <a:solidFill>
                  <a:srgbClr val="0070C0"/>
                </a:solidFill>
                <a:cs typeface="Calibri Light"/>
              </a:rPr>
              <a:t>:</a:t>
            </a:r>
            <a:endParaRPr lang="en-US" sz="6000" dirty="0" err="1">
              <a:solidFill>
                <a:srgbClr val="0070C0"/>
              </a:solidFill>
              <a:cs typeface="Calibri Light"/>
            </a:endParaRPr>
          </a:p>
        </p:txBody>
      </p:sp>
      <p:graphicFrame>
        <p:nvGraphicFramePr>
          <p:cNvPr id="4" name="Diagram 3">
            <a:extLst>
              <a:ext uri="{FF2B5EF4-FFF2-40B4-BE49-F238E27FC236}">
                <a16:creationId xmlns:a16="http://schemas.microsoft.com/office/drawing/2014/main" id="{473EECF5-DB00-44AF-89EF-6C5A71F7740B}"/>
              </a:ext>
            </a:extLst>
          </p:cNvPr>
          <p:cNvGraphicFramePr/>
          <p:nvPr>
            <p:extLst>
              <p:ext uri="{D42A27DB-BD31-4B8C-83A1-F6EECF244321}">
                <p14:modId xmlns:p14="http://schemas.microsoft.com/office/powerpoint/2010/main" val="2930381828"/>
              </p:ext>
            </p:extLst>
          </p:nvPr>
        </p:nvGraphicFramePr>
        <p:xfrm>
          <a:off x="922713" y="2327564"/>
          <a:ext cx="10232967" cy="2876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2500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4EAC-2908-4D94-A964-66BFC72FF92D}"/>
              </a:ext>
            </a:extLst>
          </p:cNvPr>
          <p:cNvSpPr>
            <a:spLocks noGrp="1"/>
          </p:cNvSpPr>
          <p:nvPr>
            <p:ph type="title"/>
          </p:nvPr>
        </p:nvSpPr>
        <p:spPr>
          <a:xfrm>
            <a:off x="6094105" y="233867"/>
            <a:ext cx="4977976" cy="1733772"/>
          </a:xfrm>
        </p:spPr>
        <p:txBody>
          <a:bodyPr>
            <a:normAutofit/>
          </a:bodyPr>
          <a:lstStyle/>
          <a:p>
            <a:r>
              <a:rPr lang="en-US" sz="6000" dirty="0">
                <a:solidFill>
                  <a:srgbClr val="000000"/>
                </a:solidFill>
                <a:cs typeface="Calibri Light"/>
              </a:rPr>
              <a:t>Messenger</a:t>
            </a:r>
          </a:p>
        </p:txBody>
      </p:sp>
      <p:sp>
        <p:nvSpPr>
          <p:cNvPr id="3" name="Content Placeholder 2">
            <a:extLst>
              <a:ext uri="{FF2B5EF4-FFF2-40B4-BE49-F238E27FC236}">
                <a16:creationId xmlns:a16="http://schemas.microsoft.com/office/drawing/2014/main" id="{886DE5F9-9890-4EE4-B773-93E6ED027435}"/>
              </a:ext>
            </a:extLst>
          </p:cNvPr>
          <p:cNvSpPr>
            <a:spLocks noGrp="1"/>
          </p:cNvSpPr>
          <p:nvPr>
            <p:ph idx="1"/>
          </p:nvPr>
        </p:nvSpPr>
        <p:spPr>
          <a:xfrm>
            <a:off x="5752980" y="1968341"/>
            <a:ext cx="5315172" cy="4092630"/>
          </a:xfrm>
        </p:spPr>
        <p:txBody>
          <a:bodyPr vert="horz" lIns="91440" tIns="45720" rIns="91440" bIns="45720" rtlCol="0" anchor="ctr">
            <a:noAutofit/>
          </a:bodyPr>
          <a:lstStyle/>
          <a:p>
            <a:pPr>
              <a:buNone/>
            </a:pPr>
            <a:r>
              <a:rPr lang="en-US" sz="2000" b="1" dirty="0">
                <a:solidFill>
                  <a:srgbClr val="000000"/>
                </a:solidFill>
                <a:cs typeface="Calibri" panose="020F0502020204030204"/>
              </a:rPr>
              <a:t>Messenger</a:t>
            </a:r>
            <a:r>
              <a:rPr lang="en-US" sz="2000" dirty="0">
                <a:solidFill>
                  <a:srgbClr val="000000"/>
                </a:solidFill>
                <a:cs typeface="Calibri" panose="020F0502020204030204"/>
              </a:rPr>
              <a:t> – </a:t>
            </a:r>
            <a:r>
              <a:rPr lang="en-US" sz="2000" dirty="0" err="1">
                <a:solidFill>
                  <a:srgbClr val="000000"/>
                </a:solidFill>
                <a:cs typeface="Calibri" panose="020F0502020204030204"/>
              </a:rPr>
              <a:t>komunikator</a:t>
            </a:r>
            <a:r>
              <a:rPr lang="en-US" sz="2000" dirty="0">
                <a:solidFill>
                  <a:srgbClr val="000000"/>
                </a:solidFill>
                <a:cs typeface="Calibri" panose="020F0502020204030204"/>
              </a:rPr>
              <a:t> </a:t>
            </a:r>
            <a:r>
              <a:rPr lang="en-US" sz="2000" dirty="0" err="1">
                <a:solidFill>
                  <a:srgbClr val="000000"/>
                </a:solidFill>
                <a:cs typeface="Calibri" panose="020F0502020204030204"/>
              </a:rPr>
              <a:t>internetowy</a:t>
            </a:r>
            <a:r>
              <a:rPr lang="en-US" sz="2000" dirty="0">
                <a:solidFill>
                  <a:srgbClr val="000000"/>
                </a:solidFill>
                <a:cs typeface="Calibri" panose="020F0502020204030204"/>
              </a:rPr>
              <a:t> </a:t>
            </a:r>
            <a:r>
              <a:rPr lang="en-US" sz="2000" dirty="0" err="1">
                <a:solidFill>
                  <a:srgbClr val="000000"/>
                </a:solidFill>
                <a:cs typeface="Calibri" panose="020F0502020204030204"/>
              </a:rPr>
              <a:t>stworzony</a:t>
            </a:r>
            <a:r>
              <a:rPr lang="en-US" sz="2000" dirty="0">
                <a:solidFill>
                  <a:srgbClr val="000000"/>
                </a:solidFill>
                <a:cs typeface="Calibri" panose="020F0502020204030204"/>
              </a:rPr>
              <a:t> </a:t>
            </a:r>
            <a:r>
              <a:rPr lang="en-US" sz="2000" dirty="0" err="1">
                <a:solidFill>
                  <a:srgbClr val="000000"/>
                </a:solidFill>
                <a:cs typeface="Calibri" panose="020F0502020204030204"/>
              </a:rPr>
              <a:t>przez</a:t>
            </a:r>
            <a:r>
              <a:rPr lang="en-US" sz="2000" dirty="0">
                <a:solidFill>
                  <a:srgbClr val="000000"/>
                </a:solidFill>
                <a:cs typeface="Calibri" panose="020F0502020204030204"/>
              </a:rPr>
              <a:t> </a:t>
            </a:r>
            <a:r>
              <a:rPr lang="en-US" sz="2000" dirty="0" err="1">
                <a:solidFill>
                  <a:srgbClr val="000000"/>
                </a:solidFill>
                <a:cs typeface="Calibri" panose="020F0502020204030204"/>
              </a:rPr>
              <a:t>Facebooka</a:t>
            </a:r>
            <a:r>
              <a:rPr lang="en-US" sz="2000" dirty="0">
                <a:solidFill>
                  <a:srgbClr val="000000"/>
                </a:solidFill>
                <a:cs typeface="Calibri" panose="020F0502020204030204"/>
              </a:rPr>
              <a:t>. </a:t>
            </a:r>
            <a:r>
              <a:rPr lang="en-US" sz="2000" dirty="0" err="1">
                <a:solidFill>
                  <a:srgbClr val="000000"/>
                </a:solidFill>
                <a:cs typeface="Calibri" panose="020F0502020204030204"/>
              </a:rPr>
              <a:t>Służy</a:t>
            </a:r>
            <a:r>
              <a:rPr lang="en-US" sz="2000" dirty="0">
                <a:solidFill>
                  <a:srgbClr val="000000"/>
                </a:solidFill>
                <a:cs typeface="Calibri" panose="020F0502020204030204"/>
              </a:rPr>
              <a:t> do </a:t>
            </a:r>
            <a:r>
              <a:rPr lang="en-US" sz="2000" dirty="0" err="1">
                <a:solidFill>
                  <a:srgbClr val="000000"/>
                </a:solidFill>
                <a:cs typeface="Calibri" panose="020F0502020204030204"/>
              </a:rPr>
              <a:t>wysyłania</a:t>
            </a:r>
            <a:r>
              <a:rPr lang="en-US" sz="2000" dirty="0">
                <a:solidFill>
                  <a:srgbClr val="000000"/>
                </a:solidFill>
                <a:cs typeface="Calibri" panose="020F0502020204030204"/>
              </a:rPr>
              <a:t> </a:t>
            </a:r>
            <a:r>
              <a:rPr lang="en-US" sz="2000" dirty="0" err="1">
                <a:solidFill>
                  <a:srgbClr val="000000"/>
                </a:solidFill>
                <a:cs typeface="Calibri" panose="020F0502020204030204"/>
              </a:rPr>
              <a:t>wiadomości</a:t>
            </a:r>
            <a:r>
              <a:rPr lang="en-US" sz="2000" dirty="0">
                <a:solidFill>
                  <a:srgbClr val="000000"/>
                </a:solidFill>
                <a:cs typeface="Calibri" panose="020F0502020204030204"/>
              </a:rPr>
              <a:t>, </a:t>
            </a:r>
            <a:r>
              <a:rPr lang="en-US" sz="2000" dirty="0" err="1">
                <a:solidFill>
                  <a:srgbClr val="000000"/>
                </a:solidFill>
                <a:cs typeface="Calibri" panose="020F0502020204030204"/>
              </a:rPr>
              <a:t>zdjęć</a:t>
            </a:r>
            <a:r>
              <a:rPr lang="en-US" sz="2000" dirty="0">
                <a:solidFill>
                  <a:srgbClr val="000000"/>
                </a:solidFill>
                <a:cs typeface="Calibri" panose="020F0502020204030204"/>
              </a:rPr>
              <a:t>, </a:t>
            </a:r>
            <a:r>
              <a:rPr lang="en-US" sz="2000" dirty="0" err="1">
                <a:solidFill>
                  <a:srgbClr val="000000"/>
                </a:solidFill>
                <a:cs typeface="Calibri" panose="020F0502020204030204"/>
              </a:rPr>
              <a:t>filmów</a:t>
            </a:r>
            <a:r>
              <a:rPr lang="en-US" sz="2000" dirty="0">
                <a:solidFill>
                  <a:srgbClr val="000000"/>
                </a:solidFill>
                <a:cs typeface="Calibri" panose="020F0502020204030204"/>
              </a:rPr>
              <a:t>, </a:t>
            </a:r>
            <a:r>
              <a:rPr lang="en-US" sz="2000" dirty="0" err="1">
                <a:solidFill>
                  <a:srgbClr val="000000"/>
                </a:solidFill>
                <a:cs typeface="Calibri" panose="020F0502020204030204"/>
              </a:rPr>
              <a:t>naklejek</a:t>
            </a:r>
            <a:r>
              <a:rPr lang="en-US" sz="2000" dirty="0">
                <a:solidFill>
                  <a:srgbClr val="000000"/>
                </a:solidFill>
                <a:cs typeface="Calibri" panose="020F0502020204030204"/>
              </a:rPr>
              <a:t> </a:t>
            </a:r>
            <a:r>
              <a:rPr lang="en-US" sz="2000" dirty="0" err="1">
                <a:solidFill>
                  <a:srgbClr val="000000"/>
                </a:solidFill>
                <a:cs typeface="Calibri" panose="020F0502020204030204"/>
              </a:rPr>
              <a:t>i</a:t>
            </a:r>
            <a:r>
              <a:rPr lang="en-US" sz="2000" dirty="0">
                <a:solidFill>
                  <a:srgbClr val="000000"/>
                </a:solidFill>
                <a:cs typeface="Calibri" panose="020F0502020204030204"/>
              </a:rPr>
              <a:t> </a:t>
            </a:r>
            <a:r>
              <a:rPr lang="en-US" sz="2000" dirty="0" err="1">
                <a:solidFill>
                  <a:srgbClr val="000000"/>
                </a:solidFill>
                <a:cs typeface="Calibri" panose="020F0502020204030204"/>
              </a:rPr>
              <a:t>innych</a:t>
            </a:r>
            <a:r>
              <a:rPr lang="en-US" sz="2000" dirty="0">
                <a:solidFill>
                  <a:srgbClr val="000000"/>
                </a:solidFill>
                <a:cs typeface="Calibri" panose="020F0502020204030204"/>
              </a:rPr>
              <a:t> </a:t>
            </a:r>
            <a:r>
              <a:rPr lang="en-US" sz="2000" dirty="0" err="1">
                <a:solidFill>
                  <a:srgbClr val="000000"/>
                </a:solidFill>
                <a:cs typeface="Calibri" panose="020F0502020204030204"/>
              </a:rPr>
              <a:t>plików</a:t>
            </a:r>
            <a:r>
              <a:rPr lang="en-US" sz="2000" dirty="0">
                <a:solidFill>
                  <a:srgbClr val="000000"/>
                </a:solidFill>
                <a:cs typeface="Calibri" panose="020F0502020204030204"/>
              </a:rPr>
              <a:t>, a </a:t>
            </a:r>
            <a:r>
              <a:rPr lang="en-US" sz="2000" dirty="0" err="1">
                <a:solidFill>
                  <a:srgbClr val="000000"/>
                </a:solidFill>
                <a:cs typeface="Calibri" panose="020F0502020204030204"/>
              </a:rPr>
              <a:t>także</a:t>
            </a:r>
            <a:r>
              <a:rPr lang="en-US" sz="2000" dirty="0">
                <a:solidFill>
                  <a:srgbClr val="000000"/>
                </a:solidFill>
                <a:cs typeface="Calibri" panose="020F0502020204030204"/>
              </a:rPr>
              <a:t> </a:t>
            </a:r>
            <a:r>
              <a:rPr lang="en-US" sz="2000" dirty="0" err="1">
                <a:solidFill>
                  <a:srgbClr val="000000"/>
                </a:solidFill>
                <a:cs typeface="Calibri" panose="020F0502020204030204"/>
              </a:rPr>
              <a:t>pozwala</a:t>
            </a:r>
            <a:r>
              <a:rPr lang="en-US" sz="2000" dirty="0">
                <a:solidFill>
                  <a:srgbClr val="000000"/>
                </a:solidFill>
                <a:cs typeface="Calibri" panose="020F0502020204030204"/>
              </a:rPr>
              <a:t> </a:t>
            </a:r>
            <a:r>
              <a:rPr lang="en-US" sz="2000" dirty="0" err="1">
                <a:solidFill>
                  <a:srgbClr val="000000"/>
                </a:solidFill>
                <a:cs typeface="Calibri" panose="020F0502020204030204"/>
              </a:rPr>
              <a:t>reagować</a:t>
            </a:r>
            <a:r>
              <a:rPr lang="en-US" sz="2000" dirty="0">
                <a:solidFill>
                  <a:srgbClr val="000000"/>
                </a:solidFill>
                <a:cs typeface="Calibri" panose="020F0502020204030204"/>
              </a:rPr>
              <a:t> </a:t>
            </a:r>
            <a:r>
              <a:rPr lang="en-US" sz="2000" dirty="0" err="1">
                <a:solidFill>
                  <a:srgbClr val="000000"/>
                </a:solidFill>
                <a:cs typeface="Calibri" panose="020F0502020204030204"/>
              </a:rPr>
              <a:t>na</a:t>
            </a:r>
            <a:r>
              <a:rPr lang="en-US" sz="2000" dirty="0">
                <a:solidFill>
                  <a:srgbClr val="000000"/>
                </a:solidFill>
                <a:cs typeface="Calibri" panose="020F0502020204030204"/>
              </a:rPr>
              <a:t> </a:t>
            </a:r>
            <a:r>
              <a:rPr lang="en-US" sz="2000" dirty="0" err="1">
                <a:solidFill>
                  <a:srgbClr val="000000"/>
                </a:solidFill>
                <a:cs typeface="Calibri" panose="020F0502020204030204"/>
              </a:rPr>
              <a:t>wiadomości</a:t>
            </a:r>
            <a:r>
              <a:rPr lang="en-US" sz="2000" dirty="0">
                <a:solidFill>
                  <a:srgbClr val="000000"/>
                </a:solidFill>
                <a:cs typeface="Calibri" panose="020F0502020204030204"/>
              </a:rPr>
              <a:t> </a:t>
            </a:r>
            <a:r>
              <a:rPr lang="en-US" sz="2000" dirty="0" err="1">
                <a:solidFill>
                  <a:srgbClr val="000000"/>
                </a:solidFill>
                <a:cs typeface="Calibri" panose="020F0502020204030204"/>
              </a:rPr>
              <a:t>znajomych</a:t>
            </a:r>
            <a:r>
              <a:rPr lang="en-US" sz="2000" dirty="0">
                <a:solidFill>
                  <a:srgbClr val="000000"/>
                </a:solidFill>
                <a:cs typeface="Calibri" panose="020F0502020204030204"/>
              </a:rPr>
              <a:t> (</a:t>
            </a:r>
            <a:r>
              <a:rPr lang="en-US" sz="2000" dirty="0" err="1">
                <a:solidFill>
                  <a:srgbClr val="000000"/>
                </a:solidFill>
                <a:cs typeface="Calibri" panose="020F0502020204030204"/>
              </a:rPr>
              <a:t>tzw</a:t>
            </a:r>
            <a:r>
              <a:rPr lang="en-US" sz="2000" dirty="0">
                <a:solidFill>
                  <a:srgbClr val="000000"/>
                </a:solidFill>
                <a:cs typeface="Calibri" panose="020F0502020204030204"/>
              </a:rPr>
              <a:t>. </a:t>
            </a:r>
            <a:r>
              <a:rPr lang="en-US" sz="2000" dirty="0" err="1">
                <a:solidFill>
                  <a:srgbClr val="000000"/>
                </a:solidFill>
                <a:cs typeface="Calibri" panose="020F0502020204030204"/>
              </a:rPr>
              <a:t>reakcje</a:t>
            </a:r>
            <a:r>
              <a:rPr lang="en-US" sz="2000" dirty="0">
                <a:solidFill>
                  <a:srgbClr val="000000"/>
                </a:solidFill>
                <a:cs typeface="Calibri" panose="020F0502020204030204"/>
              </a:rPr>
              <a:t>) </a:t>
            </a:r>
            <a:r>
              <a:rPr lang="en-US" sz="2000" dirty="0" err="1">
                <a:solidFill>
                  <a:srgbClr val="000000"/>
                </a:solidFill>
                <a:cs typeface="Calibri" panose="020F0502020204030204"/>
              </a:rPr>
              <a:t>oraz</a:t>
            </a:r>
            <a:r>
              <a:rPr lang="en-US" sz="2000" dirty="0">
                <a:solidFill>
                  <a:srgbClr val="000000"/>
                </a:solidFill>
                <a:cs typeface="Calibri" panose="020F0502020204030204"/>
              </a:rPr>
              <a:t> </a:t>
            </a:r>
            <a:r>
              <a:rPr lang="en-US" sz="2000" dirty="0" err="1">
                <a:solidFill>
                  <a:srgbClr val="000000"/>
                </a:solidFill>
                <a:cs typeface="Calibri" panose="020F0502020204030204"/>
              </a:rPr>
              <a:t>wchodzić</a:t>
            </a:r>
            <a:r>
              <a:rPr lang="en-US" sz="2000" dirty="0">
                <a:solidFill>
                  <a:srgbClr val="000000"/>
                </a:solidFill>
                <a:cs typeface="Calibri" panose="020F0502020204030204"/>
              </a:rPr>
              <a:t> w </a:t>
            </a:r>
            <a:r>
              <a:rPr lang="en-US" sz="2000" dirty="0" err="1">
                <a:solidFill>
                  <a:srgbClr val="000000"/>
                </a:solidFill>
                <a:cs typeface="Calibri" panose="020F0502020204030204"/>
              </a:rPr>
              <a:t>interakcje</a:t>
            </a:r>
            <a:r>
              <a:rPr lang="en-US" sz="2000" dirty="0">
                <a:solidFill>
                  <a:srgbClr val="000000"/>
                </a:solidFill>
                <a:cs typeface="Calibri" panose="020F0502020204030204"/>
              </a:rPr>
              <a:t> z </a:t>
            </a:r>
            <a:r>
              <a:rPr lang="en-US" sz="2000" dirty="0" err="1">
                <a:solidFill>
                  <a:srgbClr val="000000"/>
                </a:solidFill>
                <a:cs typeface="Calibri" panose="020F0502020204030204"/>
              </a:rPr>
              <a:t>botami</a:t>
            </a:r>
            <a:r>
              <a:rPr lang="en-US" sz="2000" dirty="0">
                <a:solidFill>
                  <a:srgbClr val="000000"/>
                </a:solidFill>
                <a:cs typeface="Calibri" panose="020F0502020204030204"/>
              </a:rPr>
              <a:t>. </a:t>
            </a:r>
            <a:r>
              <a:rPr lang="en-US" sz="2000" dirty="0" err="1">
                <a:solidFill>
                  <a:srgbClr val="000000"/>
                </a:solidFill>
                <a:cs typeface="Calibri" panose="020F0502020204030204"/>
              </a:rPr>
              <a:t>Usługa</a:t>
            </a:r>
            <a:r>
              <a:rPr lang="en-US" sz="2000" dirty="0">
                <a:solidFill>
                  <a:srgbClr val="000000"/>
                </a:solidFill>
                <a:cs typeface="Calibri" panose="020F0502020204030204"/>
              </a:rPr>
              <a:t> </a:t>
            </a:r>
            <a:r>
              <a:rPr lang="en-US" sz="2000" dirty="0" err="1">
                <a:solidFill>
                  <a:srgbClr val="000000"/>
                </a:solidFill>
                <a:cs typeface="Calibri" panose="020F0502020204030204"/>
              </a:rPr>
              <a:t>pozwala</a:t>
            </a:r>
            <a:r>
              <a:rPr lang="en-US" sz="2000" dirty="0">
                <a:solidFill>
                  <a:srgbClr val="000000"/>
                </a:solidFill>
                <a:cs typeface="Calibri" panose="020F0502020204030204"/>
              </a:rPr>
              <a:t> </a:t>
            </a:r>
            <a:r>
              <a:rPr lang="en-US" sz="2000" dirty="0" err="1">
                <a:solidFill>
                  <a:srgbClr val="000000"/>
                </a:solidFill>
                <a:cs typeface="Calibri" panose="020F0502020204030204"/>
              </a:rPr>
              <a:t>również</a:t>
            </a:r>
            <a:r>
              <a:rPr lang="en-US" sz="2000" dirty="0">
                <a:solidFill>
                  <a:srgbClr val="000000"/>
                </a:solidFill>
                <a:cs typeface="Calibri" panose="020F0502020204030204"/>
              </a:rPr>
              <a:t> </a:t>
            </a:r>
            <a:r>
              <a:rPr lang="en-US" sz="2000" dirty="0" err="1">
                <a:solidFill>
                  <a:srgbClr val="000000"/>
                </a:solidFill>
                <a:cs typeface="Calibri" panose="020F0502020204030204"/>
              </a:rPr>
              <a:t>na</a:t>
            </a:r>
            <a:r>
              <a:rPr lang="en-US" sz="2000" dirty="0">
                <a:solidFill>
                  <a:srgbClr val="000000"/>
                </a:solidFill>
                <a:cs typeface="Calibri" panose="020F0502020204030204"/>
              </a:rPr>
              <a:t> </a:t>
            </a:r>
            <a:r>
              <a:rPr lang="en-US" sz="2000" dirty="0" err="1">
                <a:solidFill>
                  <a:srgbClr val="000000"/>
                </a:solidFill>
                <a:cs typeface="Calibri" panose="020F0502020204030204"/>
              </a:rPr>
              <a:t>połączenia</a:t>
            </a:r>
            <a:r>
              <a:rPr lang="en-US" sz="2000" dirty="0">
                <a:solidFill>
                  <a:srgbClr val="000000"/>
                </a:solidFill>
                <a:cs typeface="Calibri" panose="020F0502020204030204"/>
              </a:rPr>
              <a:t> </a:t>
            </a:r>
            <a:r>
              <a:rPr lang="en-US" sz="2000" dirty="0" err="1">
                <a:solidFill>
                  <a:srgbClr val="000000"/>
                </a:solidFill>
                <a:cs typeface="Calibri" panose="020F0502020204030204"/>
              </a:rPr>
              <a:t>głosowe</a:t>
            </a:r>
            <a:r>
              <a:rPr lang="en-US" sz="2000" dirty="0">
                <a:solidFill>
                  <a:srgbClr val="000000"/>
                </a:solidFill>
                <a:cs typeface="Calibri" panose="020F0502020204030204"/>
              </a:rPr>
              <a:t> (</a:t>
            </a:r>
            <a:r>
              <a:rPr lang="en-US" sz="2000" dirty="0" err="1">
                <a:solidFill>
                  <a:srgbClr val="000000"/>
                </a:solidFill>
                <a:cs typeface="Calibri" panose="020F0502020204030204"/>
              </a:rPr>
              <a:t>także</a:t>
            </a:r>
            <a:r>
              <a:rPr lang="en-US" sz="2000" dirty="0">
                <a:solidFill>
                  <a:srgbClr val="000000"/>
                </a:solidFill>
                <a:cs typeface="Calibri" panose="020F0502020204030204"/>
              </a:rPr>
              <a:t> </a:t>
            </a:r>
            <a:r>
              <a:rPr lang="en-US" sz="2000" dirty="0" err="1">
                <a:solidFill>
                  <a:srgbClr val="000000"/>
                </a:solidFill>
                <a:cs typeface="Calibri" panose="020F0502020204030204"/>
              </a:rPr>
              <a:t>grupowe</a:t>
            </a:r>
            <a:r>
              <a:rPr lang="en-US" sz="2000" dirty="0">
                <a:solidFill>
                  <a:srgbClr val="000000"/>
                </a:solidFill>
                <a:cs typeface="Calibri" panose="020F0502020204030204"/>
              </a:rPr>
              <a:t>) </a:t>
            </a:r>
            <a:r>
              <a:rPr lang="en-US" sz="2000" dirty="0" err="1">
                <a:solidFill>
                  <a:srgbClr val="000000"/>
                </a:solidFill>
                <a:cs typeface="Calibri" panose="020F0502020204030204"/>
              </a:rPr>
              <a:t>oraz</a:t>
            </a:r>
            <a:r>
              <a:rPr lang="en-US" sz="2000" dirty="0">
                <a:solidFill>
                  <a:srgbClr val="000000"/>
                </a:solidFill>
                <a:cs typeface="Calibri" panose="020F0502020204030204"/>
              </a:rPr>
              <a:t> </a:t>
            </a:r>
            <a:r>
              <a:rPr lang="en-US" sz="2000" dirty="0" err="1">
                <a:solidFill>
                  <a:srgbClr val="000000"/>
                </a:solidFill>
                <a:cs typeface="Calibri" panose="020F0502020204030204"/>
              </a:rPr>
              <a:t>na</a:t>
            </a:r>
            <a:r>
              <a:rPr lang="en-US" sz="2000" dirty="0">
                <a:solidFill>
                  <a:srgbClr val="000000"/>
                </a:solidFill>
                <a:cs typeface="Calibri" panose="020F0502020204030204"/>
              </a:rPr>
              <a:t> </a:t>
            </a:r>
            <a:r>
              <a:rPr lang="en-US" sz="2000" dirty="0" err="1">
                <a:solidFill>
                  <a:srgbClr val="000000"/>
                </a:solidFill>
                <a:cs typeface="Calibri" panose="020F0502020204030204"/>
              </a:rPr>
              <a:t>wideorozmowy</a:t>
            </a:r>
            <a:r>
              <a:rPr lang="en-US" sz="2000" dirty="0">
                <a:solidFill>
                  <a:srgbClr val="000000"/>
                </a:solidFill>
                <a:cs typeface="Calibri" panose="020F0502020204030204"/>
              </a:rPr>
              <a:t>. </a:t>
            </a:r>
            <a:r>
              <a:rPr lang="en-US" sz="2000" dirty="0" err="1">
                <a:solidFill>
                  <a:srgbClr val="000000"/>
                </a:solidFill>
                <a:cs typeface="Calibri" panose="020F0502020204030204"/>
              </a:rPr>
              <a:t>Aplikacja</a:t>
            </a:r>
            <a:r>
              <a:rPr lang="en-US" sz="2000" dirty="0">
                <a:solidFill>
                  <a:srgbClr val="000000"/>
                </a:solidFill>
                <a:cs typeface="Calibri" panose="020F0502020204030204"/>
              </a:rPr>
              <a:t> ma </a:t>
            </a:r>
            <a:r>
              <a:rPr lang="en-US" sz="2000" dirty="0" err="1">
                <a:solidFill>
                  <a:srgbClr val="000000"/>
                </a:solidFill>
                <a:cs typeface="Calibri" panose="020F0502020204030204"/>
              </a:rPr>
              <a:t>możliwość</a:t>
            </a:r>
            <a:r>
              <a:rPr lang="en-US" sz="2000" dirty="0">
                <a:solidFill>
                  <a:srgbClr val="000000"/>
                </a:solidFill>
                <a:cs typeface="Calibri" panose="020F0502020204030204"/>
              </a:rPr>
              <a:t> </a:t>
            </a:r>
            <a:r>
              <a:rPr lang="en-US" sz="2000" dirty="0" err="1">
                <a:solidFill>
                  <a:srgbClr val="000000"/>
                </a:solidFill>
                <a:cs typeface="Calibri" panose="020F0502020204030204"/>
              </a:rPr>
              <a:t>szyfrowania</a:t>
            </a:r>
            <a:r>
              <a:rPr lang="en-US" sz="2000" dirty="0">
                <a:solidFill>
                  <a:srgbClr val="000000"/>
                </a:solidFill>
                <a:cs typeface="Calibri" panose="020F0502020204030204"/>
              </a:rPr>
              <a:t> </a:t>
            </a:r>
            <a:r>
              <a:rPr lang="en-US" sz="2000" dirty="0" err="1">
                <a:solidFill>
                  <a:srgbClr val="000000"/>
                </a:solidFill>
                <a:cs typeface="Calibri" panose="020F0502020204030204"/>
              </a:rPr>
              <a:t>wiadomości</a:t>
            </a:r>
            <a:r>
              <a:rPr lang="en-US" sz="2000" dirty="0">
                <a:solidFill>
                  <a:srgbClr val="000000"/>
                </a:solidFill>
                <a:cs typeface="Calibri" panose="020F0502020204030204"/>
              </a:rPr>
              <a:t> </a:t>
            </a:r>
            <a:r>
              <a:rPr lang="en-US" sz="2000" dirty="0" err="1">
                <a:solidFill>
                  <a:srgbClr val="000000"/>
                </a:solidFill>
                <a:cs typeface="Calibri" panose="020F0502020204030204"/>
              </a:rPr>
              <a:t>oraz</a:t>
            </a:r>
            <a:r>
              <a:rPr lang="en-US" sz="2000" dirty="0">
                <a:solidFill>
                  <a:srgbClr val="000000"/>
                </a:solidFill>
                <a:cs typeface="Calibri" panose="020F0502020204030204"/>
              </a:rPr>
              <a:t> </a:t>
            </a:r>
            <a:r>
              <a:rPr lang="en-US" sz="2000" dirty="0" err="1">
                <a:solidFill>
                  <a:srgbClr val="000000"/>
                </a:solidFill>
                <a:cs typeface="Calibri" panose="020F0502020204030204"/>
              </a:rPr>
              <a:t>grania</a:t>
            </a:r>
            <a:r>
              <a:rPr lang="en-US" sz="2000" dirty="0">
                <a:solidFill>
                  <a:srgbClr val="000000"/>
                </a:solidFill>
                <a:cs typeface="Calibri" panose="020F0502020204030204"/>
              </a:rPr>
              <a:t> w </a:t>
            </a:r>
            <a:r>
              <a:rPr lang="en-US" sz="2000" dirty="0" err="1">
                <a:solidFill>
                  <a:srgbClr val="000000"/>
                </a:solidFill>
                <a:cs typeface="Calibri" panose="020F0502020204030204"/>
              </a:rPr>
              <a:t>minigry</a:t>
            </a:r>
            <a:r>
              <a:rPr lang="en-US" sz="2000" dirty="0">
                <a:solidFill>
                  <a:srgbClr val="000000"/>
                </a:solidFill>
                <a:cs typeface="Calibri" panose="020F0502020204030204"/>
              </a:rPr>
              <a:t>.</a:t>
            </a:r>
          </a:p>
          <a:p>
            <a:pPr>
              <a:buNone/>
            </a:pPr>
            <a:r>
              <a:rPr lang="en-US" sz="2000" dirty="0">
                <a:solidFill>
                  <a:srgbClr val="000000"/>
                </a:solidFill>
                <a:cs typeface="Calibri" panose="020F0502020204030204"/>
              </a:rPr>
              <a:t>Logo </a:t>
            </a:r>
            <a:r>
              <a:rPr lang="en-US" sz="2000" dirty="0" err="1">
                <a:solidFill>
                  <a:srgbClr val="000000"/>
                </a:solidFill>
                <a:cs typeface="Calibri" panose="020F0502020204030204"/>
              </a:rPr>
              <a:t>programu</a:t>
            </a:r>
            <a:r>
              <a:rPr lang="en-US" sz="2000" dirty="0">
                <a:solidFill>
                  <a:srgbClr val="000000"/>
                </a:solidFill>
                <a:cs typeface="Calibri" panose="020F0502020204030204"/>
              </a:rPr>
              <a:t> </a:t>
            </a:r>
            <a:r>
              <a:rPr lang="en-US" sz="2000" dirty="0" err="1">
                <a:solidFill>
                  <a:srgbClr val="000000"/>
                </a:solidFill>
                <a:cs typeface="Calibri" panose="020F0502020204030204"/>
              </a:rPr>
              <a:t>stosowane</a:t>
            </a:r>
            <a:r>
              <a:rPr lang="en-US" sz="2000" dirty="0">
                <a:solidFill>
                  <a:srgbClr val="000000"/>
                </a:solidFill>
                <a:cs typeface="Calibri" panose="020F0502020204030204"/>
              </a:rPr>
              <a:t> do 7 </a:t>
            </a:r>
            <a:r>
              <a:rPr lang="en-US" sz="2000" dirty="0" err="1">
                <a:solidFill>
                  <a:srgbClr val="000000"/>
                </a:solidFill>
                <a:cs typeface="Calibri" panose="020F0502020204030204"/>
              </a:rPr>
              <a:t>stycznia</a:t>
            </a:r>
            <a:r>
              <a:rPr lang="en-US" sz="2000" dirty="0">
                <a:solidFill>
                  <a:srgbClr val="000000"/>
                </a:solidFill>
                <a:cs typeface="Calibri" panose="020F0502020204030204"/>
              </a:rPr>
              <a:t> 2019.</a:t>
            </a:r>
          </a:p>
          <a:p>
            <a:pPr>
              <a:buNone/>
            </a:pPr>
            <a:r>
              <a:rPr lang="en-US" sz="2000" dirty="0">
                <a:solidFill>
                  <a:srgbClr val="000000"/>
                </a:solidFill>
                <a:cs typeface="Calibri" panose="020F0502020204030204"/>
              </a:rPr>
              <a:t>W </a:t>
            </a:r>
            <a:r>
              <a:rPr lang="en-US" sz="2000" dirty="0" err="1">
                <a:solidFill>
                  <a:srgbClr val="000000"/>
                </a:solidFill>
                <a:cs typeface="Calibri" panose="020F0502020204030204"/>
              </a:rPr>
              <a:t>kwietniu</a:t>
            </a:r>
            <a:r>
              <a:rPr lang="en-US" sz="2000" dirty="0">
                <a:solidFill>
                  <a:srgbClr val="000000"/>
                </a:solidFill>
                <a:cs typeface="Calibri" panose="020F0502020204030204"/>
              </a:rPr>
              <a:t> 2017 </a:t>
            </a:r>
            <a:r>
              <a:rPr lang="en-US" sz="2000" dirty="0" err="1">
                <a:solidFill>
                  <a:srgbClr val="000000"/>
                </a:solidFill>
                <a:cs typeface="Calibri" panose="020F0502020204030204"/>
              </a:rPr>
              <a:t>roku</a:t>
            </a:r>
            <a:r>
              <a:rPr lang="en-US" sz="2000" dirty="0">
                <a:solidFill>
                  <a:srgbClr val="000000"/>
                </a:solidFill>
                <a:cs typeface="Calibri" panose="020F0502020204030204"/>
              </a:rPr>
              <a:t> z </a:t>
            </a:r>
            <a:r>
              <a:rPr lang="en-US" sz="2000" dirty="0" err="1">
                <a:solidFill>
                  <a:srgbClr val="000000"/>
                </a:solidFill>
                <a:cs typeface="Calibri" panose="020F0502020204030204"/>
              </a:rPr>
              <a:t>Facebooka</a:t>
            </a:r>
            <a:r>
              <a:rPr lang="en-US" sz="2000" dirty="0">
                <a:solidFill>
                  <a:srgbClr val="000000"/>
                </a:solidFill>
                <a:cs typeface="Calibri" panose="020F0502020204030204"/>
              </a:rPr>
              <a:t> </a:t>
            </a:r>
            <a:r>
              <a:rPr lang="en-US" sz="2000" dirty="0" err="1">
                <a:solidFill>
                  <a:srgbClr val="000000"/>
                </a:solidFill>
                <a:cs typeface="Calibri" panose="020F0502020204030204"/>
              </a:rPr>
              <a:t>Messengera</a:t>
            </a:r>
            <a:r>
              <a:rPr lang="en-US" sz="2000" dirty="0">
                <a:solidFill>
                  <a:srgbClr val="000000"/>
                </a:solidFill>
                <a:cs typeface="Calibri" panose="020F0502020204030204"/>
              </a:rPr>
              <a:t> </a:t>
            </a:r>
            <a:r>
              <a:rPr lang="en-US" sz="2000" dirty="0" err="1">
                <a:solidFill>
                  <a:srgbClr val="000000"/>
                </a:solidFill>
                <a:cs typeface="Calibri" panose="020F0502020204030204"/>
              </a:rPr>
              <a:t>korzystało</a:t>
            </a:r>
            <a:r>
              <a:rPr lang="en-US" sz="2000" dirty="0">
                <a:solidFill>
                  <a:srgbClr val="000000"/>
                </a:solidFill>
                <a:cs typeface="Calibri" panose="020F0502020204030204"/>
              </a:rPr>
              <a:t> 1,2 </a:t>
            </a:r>
            <a:r>
              <a:rPr lang="en-US" sz="2000" dirty="0" err="1">
                <a:solidFill>
                  <a:srgbClr val="000000"/>
                </a:solidFill>
                <a:cs typeface="Calibri" panose="020F0502020204030204"/>
              </a:rPr>
              <a:t>mld</a:t>
            </a:r>
            <a:r>
              <a:rPr lang="en-US" sz="2000" dirty="0">
                <a:solidFill>
                  <a:srgbClr val="000000"/>
                </a:solidFill>
                <a:cs typeface="Calibri" panose="020F0502020204030204"/>
              </a:rPr>
              <a:t> </a:t>
            </a:r>
            <a:r>
              <a:rPr lang="en-US" sz="2000" dirty="0" err="1">
                <a:solidFill>
                  <a:srgbClr val="000000"/>
                </a:solidFill>
                <a:cs typeface="Calibri" panose="020F0502020204030204"/>
              </a:rPr>
              <a:t>użtkowników</a:t>
            </a:r>
            <a:r>
              <a:rPr lang="en-US" sz="2000" dirty="0">
                <a:solidFill>
                  <a:srgbClr val="000000"/>
                </a:solidFill>
                <a:cs typeface="Calibri" panose="020F0502020204030204"/>
              </a:rPr>
              <a:t>.</a:t>
            </a:r>
          </a:p>
          <a:p>
            <a:pPr>
              <a:buNone/>
            </a:pPr>
            <a:endParaRPr lang="en-US" sz="2000" dirty="0">
              <a:solidFill>
                <a:srgbClr val="000000"/>
              </a:solidFill>
              <a:cs typeface="Calibri" panose="020F0502020204030204"/>
            </a:endParaRPr>
          </a:p>
        </p:txBody>
      </p:sp>
      <p:pic>
        <p:nvPicPr>
          <p:cNvPr id="6" name="Picture 6">
            <a:extLst>
              <a:ext uri="{FF2B5EF4-FFF2-40B4-BE49-F238E27FC236}">
                <a16:creationId xmlns:a16="http://schemas.microsoft.com/office/drawing/2014/main" id="{DF346DE1-8FA8-493E-9407-7B7A66C2E250}"/>
              </a:ext>
            </a:extLst>
          </p:cNvPr>
          <p:cNvPicPr>
            <a:picLocks noChangeAspect="1"/>
          </p:cNvPicPr>
          <p:nvPr/>
        </p:nvPicPr>
        <p:blipFill>
          <a:blip r:embed="rId2"/>
          <a:stretch>
            <a:fillRect/>
          </a:stretch>
        </p:blipFill>
        <p:spPr>
          <a:xfrm>
            <a:off x="450254" y="1629089"/>
            <a:ext cx="3620021" cy="3620021"/>
          </a:xfrm>
          <a:prstGeom prst="rect">
            <a:avLst/>
          </a:prstGeom>
        </p:spPr>
      </p:pic>
    </p:spTree>
    <p:extLst>
      <p:ext uri="{BB962C8B-B14F-4D97-AF65-F5344CB8AC3E}">
        <p14:creationId xmlns:p14="http://schemas.microsoft.com/office/powerpoint/2010/main" val="26062552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4EAC-2908-4D94-A964-66BFC72FF92D}"/>
              </a:ext>
            </a:extLst>
          </p:cNvPr>
          <p:cNvSpPr>
            <a:spLocks noGrp="1"/>
          </p:cNvSpPr>
          <p:nvPr>
            <p:ph type="title"/>
          </p:nvPr>
        </p:nvSpPr>
        <p:spPr>
          <a:xfrm>
            <a:off x="762001" y="803325"/>
            <a:ext cx="5314536" cy="1325563"/>
          </a:xfrm>
        </p:spPr>
        <p:txBody>
          <a:bodyPr>
            <a:normAutofit/>
          </a:bodyPr>
          <a:lstStyle/>
          <a:p>
            <a:r>
              <a:rPr lang="en-US" sz="6600" dirty="0">
                <a:cs typeface="Calibri Light"/>
              </a:rPr>
              <a:t>Facebook</a:t>
            </a:r>
          </a:p>
        </p:txBody>
      </p:sp>
      <p:sp>
        <p:nvSpPr>
          <p:cNvPr id="3" name="Content Placeholder 2">
            <a:extLst>
              <a:ext uri="{FF2B5EF4-FFF2-40B4-BE49-F238E27FC236}">
                <a16:creationId xmlns:a16="http://schemas.microsoft.com/office/drawing/2014/main" id="{886DE5F9-9890-4EE4-B773-93E6ED027435}"/>
              </a:ext>
            </a:extLst>
          </p:cNvPr>
          <p:cNvSpPr>
            <a:spLocks noGrp="1"/>
          </p:cNvSpPr>
          <p:nvPr>
            <p:ph idx="1"/>
          </p:nvPr>
        </p:nvSpPr>
        <p:spPr>
          <a:xfrm>
            <a:off x="241139" y="2076461"/>
            <a:ext cx="5835403" cy="3887134"/>
          </a:xfrm>
        </p:spPr>
        <p:txBody>
          <a:bodyPr vert="horz" lIns="91440" tIns="45720" rIns="91440" bIns="45720" rtlCol="0" anchor="t">
            <a:noAutofit/>
          </a:bodyPr>
          <a:lstStyle/>
          <a:p>
            <a:pPr>
              <a:buNone/>
            </a:pPr>
            <a:r>
              <a:rPr lang="en-US" sz="1800" b="1" dirty="0">
                <a:cs typeface="Calibri" panose="020F0502020204030204"/>
              </a:rPr>
              <a:t>Facebook</a:t>
            </a:r>
            <a:r>
              <a:rPr lang="en-US" sz="1800" dirty="0">
                <a:cs typeface="Calibri" panose="020F0502020204030204"/>
              </a:rPr>
              <a:t> – </a:t>
            </a:r>
            <a:r>
              <a:rPr lang="en-US" sz="1800" err="1">
                <a:cs typeface="Calibri" panose="020F0502020204030204"/>
              </a:rPr>
              <a:t>serwis</a:t>
            </a:r>
            <a:r>
              <a:rPr lang="en-US" sz="1800" dirty="0">
                <a:cs typeface="Calibri" panose="020F0502020204030204"/>
              </a:rPr>
              <a:t> </a:t>
            </a:r>
            <a:r>
              <a:rPr lang="en-US" sz="1800" err="1">
                <a:cs typeface="Calibri" panose="020F0502020204030204"/>
              </a:rPr>
              <a:t>społecznościowy</a:t>
            </a:r>
            <a:r>
              <a:rPr lang="en-US" sz="1800" dirty="0">
                <a:cs typeface="Calibri" panose="020F0502020204030204"/>
              </a:rPr>
              <a:t>, w </a:t>
            </a:r>
            <a:r>
              <a:rPr lang="en-US" sz="1800" err="1">
                <a:cs typeface="Calibri" panose="020F0502020204030204"/>
              </a:rPr>
              <a:t>ramach</a:t>
            </a:r>
            <a:r>
              <a:rPr lang="en-US" sz="1800" dirty="0">
                <a:cs typeface="Calibri" panose="020F0502020204030204"/>
              </a:rPr>
              <a:t> </a:t>
            </a:r>
            <a:r>
              <a:rPr lang="en-US" sz="1800" err="1">
                <a:cs typeface="Calibri" panose="020F0502020204030204"/>
              </a:rPr>
              <a:t>którego</a:t>
            </a:r>
            <a:r>
              <a:rPr lang="en-US" sz="1800" dirty="0">
                <a:cs typeface="Calibri" panose="020F0502020204030204"/>
              </a:rPr>
              <a:t> </a:t>
            </a:r>
            <a:r>
              <a:rPr lang="en-US" sz="1800" err="1">
                <a:cs typeface="Calibri" panose="020F0502020204030204"/>
              </a:rPr>
              <a:t>zarejestrowani</a:t>
            </a:r>
            <a:r>
              <a:rPr lang="en-US" sz="1800" dirty="0">
                <a:cs typeface="Calibri" panose="020F0502020204030204"/>
              </a:rPr>
              <a:t> </a:t>
            </a:r>
            <a:r>
              <a:rPr lang="en-US" sz="1800" err="1">
                <a:cs typeface="Calibri" panose="020F0502020204030204"/>
              </a:rPr>
              <a:t>użytkownicy</a:t>
            </a:r>
            <a:r>
              <a:rPr lang="en-US" sz="1800" dirty="0">
                <a:cs typeface="Calibri" panose="020F0502020204030204"/>
              </a:rPr>
              <a:t> </a:t>
            </a:r>
            <a:r>
              <a:rPr lang="en-US" sz="1800" err="1">
                <a:cs typeface="Calibri" panose="020F0502020204030204"/>
              </a:rPr>
              <a:t>mogą</a:t>
            </a:r>
            <a:r>
              <a:rPr lang="en-US" sz="1800" dirty="0">
                <a:cs typeface="Calibri" panose="020F0502020204030204"/>
              </a:rPr>
              <a:t> </a:t>
            </a:r>
            <a:r>
              <a:rPr lang="en-US" sz="1800" err="1">
                <a:cs typeface="Calibri" panose="020F0502020204030204"/>
              </a:rPr>
              <a:t>tworzyć</a:t>
            </a:r>
            <a:r>
              <a:rPr lang="en-US" sz="1800" dirty="0">
                <a:cs typeface="Calibri" panose="020F0502020204030204"/>
              </a:rPr>
              <a:t> </a:t>
            </a:r>
            <a:r>
              <a:rPr lang="en-US" sz="1800" err="1">
                <a:cs typeface="Calibri" panose="020F0502020204030204"/>
              </a:rPr>
              <a:t>sieci</a:t>
            </a:r>
            <a:r>
              <a:rPr lang="en-US" sz="1800" dirty="0">
                <a:cs typeface="Calibri" panose="020F0502020204030204"/>
              </a:rPr>
              <a:t> </a:t>
            </a:r>
            <a:r>
              <a:rPr lang="en-US" sz="1800" err="1">
                <a:cs typeface="Calibri" panose="020F0502020204030204"/>
              </a:rPr>
              <a:t>i</a:t>
            </a:r>
            <a:r>
              <a:rPr lang="en-US" sz="1800" dirty="0">
                <a:cs typeface="Calibri" panose="020F0502020204030204"/>
              </a:rPr>
              <a:t> </a:t>
            </a:r>
            <a:r>
              <a:rPr lang="en-US" sz="1800" err="1">
                <a:cs typeface="Calibri" panose="020F0502020204030204"/>
              </a:rPr>
              <a:t>grupy</a:t>
            </a:r>
            <a:r>
              <a:rPr lang="en-US" sz="1800" dirty="0">
                <a:cs typeface="Calibri" panose="020F0502020204030204"/>
              </a:rPr>
              <a:t>, </a:t>
            </a:r>
            <a:r>
              <a:rPr lang="en-US" sz="1800" err="1">
                <a:cs typeface="Calibri" panose="020F0502020204030204"/>
              </a:rPr>
              <a:t>dzielić</a:t>
            </a:r>
            <a:r>
              <a:rPr lang="en-US" sz="1800" dirty="0">
                <a:cs typeface="Calibri" panose="020F0502020204030204"/>
              </a:rPr>
              <a:t> </a:t>
            </a:r>
            <a:r>
              <a:rPr lang="en-US" sz="1800" err="1">
                <a:cs typeface="Calibri" panose="020F0502020204030204"/>
              </a:rPr>
              <a:t>się</a:t>
            </a:r>
            <a:r>
              <a:rPr lang="en-US" sz="1800" dirty="0">
                <a:cs typeface="Calibri" panose="020F0502020204030204"/>
              </a:rPr>
              <a:t> </a:t>
            </a:r>
            <a:r>
              <a:rPr lang="en-US" sz="1800" err="1">
                <a:cs typeface="Calibri" panose="020F0502020204030204"/>
              </a:rPr>
              <a:t>wiadomościami</a:t>
            </a:r>
            <a:r>
              <a:rPr lang="en-US" sz="1800" dirty="0">
                <a:cs typeface="Calibri" panose="020F0502020204030204"/>
              </a:rPr>
              <a:t> </a:t>
            </a:r>
            <a:r>
              <a:rPr lang="en-US" sz="1800" err="1">
                <a:cs typeface="Calibri" panose="020F0502020204030204"/>
              </a:rPr>
              <a:t>i</a:t>
            </a:r>
            <a:r>
              <a:rPr lang="en-US" sz="1800" dirty="0">
                <a:cs typeface="Calibri" panose="020F0502020204030204"/>
              </a:rPr>
              <a:t> </a:t>
            </a:r>
            <a:r>
              <a:rPr lang="en-US" sz="1800" err="1">
                <a:cs typeface="Calibri" panose="020F0502020204030204"/>
              </a:rPr>
              <a:t>zdjęciami</a:t>
            </a:r>
            <a:r>
              <a:rPr lang="en-US" sz="1800" dirty="0">
                <a:cs typeface="Calibri" panose="020F0502020204030204"/>
              </a:rPr>
              <a:t> </a:t>
            </a:r>
            <a:r>
              <a:rPr lang="en-US" sz="1800" err="1">
                <a:cs typeface="Calibri" panose="020F0502020204030204"/>
              </a:rPr>
              <a:t>oraz</a:t>
            </a:r>
            <a:r>
              <a:rPr lang="en-US" sz="1800" dirty="0">
                <a:cs typeface="Calibri" panose="020F0502020204030204"/>
              </a:rPr>
              <a:t> </a:t>
            </a:r>
            <a:r>
              <a:rPr lang="en-US" sz="1800" err="1">
                <a:cs typeface="Calibri" panose="020F0502020204030204"/>
              </a:rPr>
              <a:t>korzystać</a:t>
            </a:r>
            <a:r>
              <a:rPr lang="en-US" sz="1800" dirty="0">
                <a:cs typeface="Calibri" panose="020F0502020204030204"/>
              </a:rPr>
              <a:t> z </a:t>
            </a:r>
            <a:r>
              <a:rPr lang="en-US" sz="1800" err="1">
                <a:cs typeface="Calibri" panose="020F0502020204030204"/>
              </a:rPr>
              <a:t>aplikacji</a:t>
            </a:r>
            <a:r>
              <a:rPr lang="en-US" sz="1800" dirty="0">
                <a:cs typeface="Calibri" panose="020F0502020204030204"/>
              </a:rPr>
              <a:t>, </a:t>
            </a:r>
            <a:r>
              <a:rPr lang="en-US" sz="1800" err="1">
                <a:cs typeface="Calibri" panose="020F0502020204030204"/>
              </a:rPr>
              <a:t>będący</a:t>
            </a:r>
            <a:r>
              <a:rPr lang="en-US" sz="1800" dirty="0">
                <a:cs typeface="Calibri" panose="020F0502020204030204"/>
              </a:rPr>
              <a:t> </a:t>
            </a:r>
            <a:r>
              <a:rPr lang="en-US" sz="1800" err="1">
                <a:cs typeface="Calibri" panose="020F0502020204030204"/>
              </a:rPr>
              <a:t>własnością</a:t>
            </a:r>
            <a:r>
              <a:rPr lang="en-US" sz="1800" dirty="0">
                <a:cs typeface="Calibri" panose="020F0502020204030204"/>
              </a:rPr>
              <a:t> Facebook, Inc. z </a:t>
            </a:r>
            <a:r>
              <a:rPr lang="en-US" sz="1800" err="1">
                <a:cs typeface="Calibri" panose="020F0502020204030204"/>
              </a:rPr>
              <a:t>siedzibą</a:t>
            </a:r>
            <a:r>
              <a:rPr lang="en-US" sz="1800" dirty="0">
                <a:cs typeface="Calibri" panose="020F0502020204030204"/>
              </a:rPr>
              <a:t> w Menlo Park. W </a:t>
            </a:r>
            <a:r>
              <a:rPr lang="en-US" sz="1800" err="1">
                <a:cs typeface="Calibri" panose="020F0502020204030204"/>
              </a:rPr>
              <a:t>czerwcu</a:t>
            </a:r>
            <a:r>
              <a:rPr lang="en-US" sz="1800" dirty="0">
                <a:cs typeface="Calibri" panose="020F0502020204030204"/>
              </a:rPr>
              <a:t> 2017 </a:t>
            </a:r>
            <a:r>
              <a:rPr lang="en-US" sz="1800" err="1">
                <a:cs typeface="Calibri" panose="020F0502020204030204"/>
              </a:rPr>
              <a:t>liczba</a:t>
            </a:r>
            <a:r>
              <a:rPr lang="en-US" sz="1800" dirty="0">
                <a:cs typeface="Calibri" panose="020F0502020204030204"/>
              </a:rPr>
              <a:t> </a:t>
            </a:r>
            <a:r>
              <a:rPr lang="en-US" sz="1800" err="1">
                <a:cs typeface="Calibri" panose="020F0502020204030204"/>
              </a:rPr>
              <a:t>użytkowników</a:t>
            </a:r>
            <a:r>
              <a:rPr lang="en-US" sz="1800" dirty="0">
                <a:cs typeface="Calibri" panose="020F0502020204030204"/>
              </a:rPr>
              <a:t> </a:t>
            </a:r>
            <a:r>
              <a:rPr lang="en-US" sz="1800" err="1">
                <a:cs typeface="Calibri" panose="020F0502020204030204"/>
              </a:rPr>
              <a:t>na</a:t>
            </a:r>
            <a:r>
              <a:rPr lang="en-US" sz="1800" dirty="0">
                <a:cs typeface="Calibri" panose="020F0502020204030204"/>
              </a:rPr>
              <a:t> </a:t>
            </a:r>
            <a:r>
              <a:rPr lang="en-US" sz="1800" err="1">
                <a:cs typeface="Calibri" panose="020F0502020204030204"/>
              </a:rPr>
              <a:t>całym</a:t>
            </a:r>
            <a:r>
              <a:rPr lang="en-US" sz="1800" dirty="0">
                <a:cs typeface="Calibri" panose="020F0502020204030204"/>
              </a:rPr>
              <a:t> </a:t>
            </a:r>
            <a:r>
              <a:rPr lang="en-US" sz="1800" err="1">
                <a:cs typeface="Calibri" panose="020F0502020204030204"/>
              </a:rPr>
              <a:t>świecie</a:t>
            </a:r>
            <a:r>
              <a:rPr lang="en-US" sz="1800" dirty="0">
                <a:cs typeface="Calibri" panose="020F0502020204030204"/>
              </a:rPr>
              <a:t> </a:t>
            </a:r>
            <a:r>
              <a:rPr lang="en-US" sz="1800" err="1">
                <a:cs typeface="Calibri" panose="020F0502020204030204"/>
              </a:rPr>
              <a:t>wynosiła</a:t>
            </a:r>
            <a:r>
              <a:rPr lang="en-US" sz="1800" dirty="0">
                <a:cs typeface="Calibri" panose="020F0502020204030204"/>
              </a:rPr>
              <a:t> </a:t>
            </a:r>
            <a:r>
              <a:rPr lang="en-US" sz="1800" err="1">
                <a:cs typeface="Calibri" panose="020F0502020204030204"/>
              </a:rPr>
              <a:t>prawie</a:t>
            </a:r>
            <a:r>
              <a:rPr lang="en-US" sz="1800" dirty="0">
                <a:cs typeface="Calibri" panose="020F0502020204030204"/>
              </a:rPr>
              <a:t> 2 </a:t>
            </a:r>
            <a:r>
              <a:rPr lang="en-US" sz="1800" err="1">
                <a:cs typeface="Calibri" panose="020F0502020204030204"/>
              </a:rPr>
              <a:t>miliardy</a:t>
            </a:r>
            <a:r>
              <a:rPr lang="en-US" sz="1800" dirty="0">
                <a:cs typeface="Calibri" panose="020F0502020204030204"/>
              </a:rPr>
              <a:t>, a </a:t>
            </a:r>
            <a:r>
              <a:rPr lang="en-US" sz="1800" err="1">
                <a:cs typeface="Calibri" panose="020F0502020204030204"/>
              </a:rPr>
              <a:t>dziennie</a:t>
            </a:r>
            <a:r>
              <a:rPr lang="en-US" sz="1800" dirty="0">
                <a:cs typeface="Calibri" panose="020F0502020204030204"/>
              </a:rPr>
              <a:t> </a:t>
            </a:r>
            <a:r>
              <a:rPr lang="en-US" sz="1800" err="1">
                <a:cs typeface="Calibri" panose="020F0502020204030204"/>
              </a:rPr>
              <a:t>aktywnych</a:t>
            </a:r>
            <a:r>
              <a:rPr lang="en-US" sz="1800" dirty="0">
                <a:cs typeface="Calibri" panose="020F0502020204030204"/>
              </a:rPr>
              <a:t> jest </a:t>
            </a:r>
            <a:r>
              <a:rPr lang="en-US" sz="1800" err="1">
                <a:cs typeface="Calibri" panose="020F0502020204030204"/>
              </a:rPr>
              <a:t>prawie</a:t>
            </a:r>
            <a:r>
              <a:rPr lang="en-US" sz="1800" dirty="0">
                <a:cs typeface="Calibri" panose="020F0502020204030204"/>
              </a:rPr>
              <a:t> 1,3 </a:t>
            </a:r>
            <a:r>
              <a:rPr lang="en-US" sz="1800" err="1">
                <a:cs typeface="Calibri" panose="020F0502020204030204"/>
              </a:rPr>
              <a:t>mld</a:t>
            </a:r>
            <a:r>
              <a:rPr lang="en-US" sz="1800" dirty="0">
                <a:cs typeface="Calibri" panose="020F0502020204030204"/>
              </a:rPr>
              <a:t> </a:t>
            </a:r>
            <a:r>
              <a:rPr lang="en-US" sz="1800" err="1">
                <a:cs typeface="Calibri" panose="020F0502020204030204"/>
              </a:rPr>
              <a:t>osób</a:t>
            </a:r>
            <a:r>
              <a:rPr lang="en-US" sz="1800" dirty="0">
                <a:cs typeface="Calibri" panose="020F0502020204030204"/>
              </a:rPr>
              <a:t>. </a:t>
            </a:r>
            <a:r>
              <a:rPr lang="en-US" sz="1800" err="1">
                <a:cs typeface="Calibri" panose="020F0502020204030204"/>
              </a:rPr>
              <a:t>Średni</a:t>
            </a:r>
            <a:r>
              <a:rPr lang="en-US" sz="1800" dirty="0">
                <a:cs typeface="Calibri" panose="020F0502020204030204"/>
              </a:rPr>
              <a:t> </a:t>
            </a:r>
            <a:r>
              <a:rPr lang="en-US" sz="1800" err="1">
                <a:cs typeface="Calibri" panose="020F0502020204030204"/>
              </a:rPr>
              <a:t>wiek</a:t>
            </a:r>
            <a:r>
              <a:rPr lang="en-US" sz="1800" dirty="0">
                <a:cs typeface="Calibri" panose="020F0502020204030204"/>
              </a:rPr>
              <a:t> </a:t>
            </a:r>
            <a:r>
              <a:rPr lang="en-US" sz="1800" err="1">
                <a:cs typeface="Calibri" panose="020F0502020204030204"/>
              </a:rPr>
              <a:t>użytkownika</a:t>
            </a:r>
            <a:r>
              <a:rPr lang="en-US" sz="1800" dirty="0">
                <a:cs typeface="Calibri" panose="020F0502020204030204"/>
              </a:rPr>
              <a:t> </a:t>
            </a:r>
            <a:r>
              <a:rPr lang="en-US" sz="1800" err="1">
                <a:cs typeface="Calibri" panose="020F0502020204030204"/>
              </a:rPr>
              <a:t>serwisu</a:t>
            </a:r>
            <a:r>
              <a:rPr lang="en-US" sz="1800" dirty="0">
                <a:cs typeface="Calibri" panose="020F0502020204030204"/>
              </a:rPr>
              <a:t> to 22 </a:t>
            </a:r>
            <a:r>
              <a:rPr lang="en-US" sz="1800" err="1">
                <a:cs typeface="Calibri" panose="020F0502020204030204"/>
              </a:rPr>
              <a:t>lata</a:t>
            </a:r>
            <a:r>
              <a:rPr lang="en-US" sz="1800" dirty="0">
                <a:cs typeface="Calibri" panose="020F0502020204030204"/>
              </a:rPr>
              <a:t>. Dane </a:t>
            </a:r>
            <a:r>
              <a:rPr lang="en-US" sz="1800" err="1">
                <a:cs typeface="Calibri" panose="020F0502020204030204"/>
              </a:rPr>
              <a:t>zgromadzone</a:t>
            </a:r>
            <a:r>
              <a:rPr lang="en-US" sz="1800" dirty="0">
                <a:cs typeface="Calibri" panose="020F0502020204030204"/>
              </a:rPr>
              <a:t> </a:t>
            </a:r>
            <a:r>
              <a:rPr lang="en-US" sz="1800" err="1">
                <a:cs typeface="Calibri" panose="020F0502020204030204"/>
              </a:rPr>
              <a:t>na</a:t>
            </a:r>
            <a:r>
              <a:rPr lang="en-US" sz="1800" dirty="0">
                <a:cs typeface="Calibri" panose="020F0502020204030204"/>
              </a:rPr>
              <a:t> </a:t>
            </a:r>
            <a:r>
              <a:rPr lang="en-US" sz="1800" err="1">
                <a:cs typeface="Calibri" panose="020F0502020204030204"/>
              </a:rPr>
              <a:t>Facebooku</a:t>
            </a:r>
            <a:r>
              <a:rPr lang="en-US" sz="1800" dirty="0">
                <a:cs typeface="Calibri" panose="020F0502020204030204"/>
              </a:rPr>
              <a:t> to </a:t>
            </a:r>
            <a:r>
              <a:rPr lang="en-US" sz="1800" err="1">
                <a:cs typeface="Calibri" panose="020F0502020204030204"/>
              </a:rPr>
              <a:t>ponad</a:t>
            </a:r>
            <a:r>
              <a:rPr lang="en-US" sz="1800" dirty="0">
                <a:cs typeface="Calibri" panose="020F0502020204030204"/>
              </a:rPr>
              <a:t> 980 </a:t>
            </a:r>
            <a:r>
              <a:rPr lang="en-US" sz="1800" err="1">
                <a:cs typeface="Calibri" panose="020F0502020204030204"/>
              </a:rPr>
              <a:t>petabajtów</a:t>
            </a:r>
            <a:r>
              <a:rPr lang="en-US" sz="1800" dirty="0">
                <a:cs typeface="Calibri" panose="020F0502020204030204"/>
              </a:rPr>
              <a:t>, co 24 </a:t>
            </a:r>
            <a:r>
              <a:rPr lang="en-US" sz="1800" err="1">
                <a:cs typeface="Calibri" panose="020F0502020204030204"/>
              </a:rPr>
              <a:t>godziny</a:t>
            </a:r>
            <a:r>
              <a:rPr lang="en-US" sz="1800" dirty="0">
                <a:cs typeface="Calibri" panose="020F0502020204030204"/>
              </a:rPr>
              <a:t> </a:t>
            </a:r>
            <a:r>
              <a:rPr lang="en-US" sz="1800" err="1">
                <a:cs typeface="Calibri" panose="020F0502020204030204"/>
              </a:rPr>
              <a:t>przybywa</a:t>
            </a:r>
            <a:r>
              <a:rPr lang="en-US" sz="1800" dirty="0">
                <a:cs typeface="Calibri" panose="020F0502020204030204"/>
              </a:rPr>
              <a:t> </a:t>
            </a:r>
            <a:r>
              <a:rPr lang="en-US" sz="1800" err="1">
                <a:cs typeface="Calibri" panose="020F0502020204030204"/>
              </a:rPr>
              <a:t>ponad</a:t>
            </a:r>
            <a:r>
              <a:rPr lang="en-US" sz="1800" dirty="0">
                <a:cs typeface="Calibri" panose="020F0502020204030204"/>
              </a:rPr>
              <a:t> 0,5 </a:t>
            </a:r>
            <a:r>
              <a:rPr lang="en-US" sz="1800" err="1">
                <a:cs typeface="Calibri" panose="020F0502020204030204"/>
              </a:rPr>
              <a:t>petabajta</a:t>
            </a:r>
            <a:r>
              <a:rPr lang="en-US" sz="1800" dirty="0">
                <a:cs typeface="Calibri" panose="020F0502020204030204"/>
              </a:rPr>
              <a:t>. </a:t>
            </a:r>
            <a:r>
              <a:rPr lang="en-US" sz="1800" err="1">
                <a:cs typeface="Calibri" panose="020F0502020204030204"/>
              </a:rPr>
              <a:t>Przeciętny</a:t>
            </a:r>
            <a:r>
              <a:rPr lang="en-US" sz="1800" dirty="0">
                <a:cs typeface="Calibri" panose="020F0502020204030204"/>
              </a:rPr>
              <a:t> </a:t>
            </a:r>
            <a:r>
              <a:rPr lang="en-US" sz="1800" err="1">
                <a:cs typeface="Calibri" panose="020F0502020204030204"/>
              </a:rPr>
              <a:t>użytkownik</a:t>
            </a:r>
            <a:r>
              <a:rPr lang="en-US" sz="1800" dirty="0">
                <a:cs typeface="Calibri" panose="020F0502020204030204"/>
              </a:rPr>
              <a:t> </a:t>
            </a:r>
            <a:r>
              <a:rPr lang="en-US" sz="1800" err="1">
                <a:cs typeface="Calibri" panose="020F0502020204030204"/>
              </a:rPr>
              <a:t>spędza</a:t>
            </a:r>
            <a:r>
              <a:rPr lang="en-US" sz="1800" dirty="0">
                <a:cs typeface="Calibri" panose="020F0502020204030204"/>
              </a:rPr>
              <a:t> </a:t>
            </a:r>
            <a:r>
              <a:rPr lang="en-US" sz="1800" err="1">
                <a:cs typeface="Calibri" panose="020F0502020204030204"/>
              </a:rPr>
              <a:t>na</a:t>
            </a:r>
            <a:r>
              <a:rPr lang="en-US" sz="1800" dirty="0">
                <a:cs typeface="Calibri" panose="020F0502020204030204"/>
              </a:rPr>
              <a:t> </a:t>
            </a:r>
            <a:r>
              <a:rPr lang="en-US" sz="1800" err="1">
                <a:cs typeface="Calibri" panose="020F0502020204030204"/>
              </a:rPr>
              <a:t>Facebooku</a:t>
            </a:r>
            <a:r>
              <a:rPr lang="en-US" sz="1800" dirty="0">
                <a:cs typeface="Calibri" panose="020F0502020204030204"/>
              </a:rPr>
              <a:t> </a:t>
            </a:r>
            <a:r>
              <a:rPr lang="en-US" sz="1800" err="1">
                <a:cs typeface="Calibri" panose="020F0502020204030204"/>
              </a:rPr>
              <a:t>około</a:t>
            </a:r>
            <a:r>
              <a:rPr lang="en-US" sz="1800" dirty="0">
                <a:cs typeface="Calibri" panose="020F0502020204030204"/>
              </a:rPr>
              <a:t> 21 </a:t>
            </a:r>
            <a:r>
              <a:rPr lang="en-US" sz="1800" err="1">
                <a:cs typeface="Calibri" panose="020F0502020204030204"/>
              </a:rPr>
              <a:t>minut</a:t>
            </a:r>
            <a:r>
              <a:rPr lang="en-US" sz="1800" dirty="0">
                <a:cs typeface="Calibri" panose="020F0502020204030204"/>
              </a:rPr>
              <a:t>.</a:t>
            </a:r>
          </a:p>
          <a:p>
            <a:pPr>
              <a:buNone/>
            </a:pPr>
            <a:r>
              <a:rPr lang="en-US" sz="1800" dirty="0">
                <a:cs typeface="Calibri" panose="020F0502020204030204"/>
              </a:rPr>
              <a:t>Projekt </a:t>
            </a:r>
            <a:r>
              <a:rPr lang="en-US" sz="1800" dirty="0" err="1">
                <a:cs typeface="Calibri" panose="020F0502020204030204"/>
              </a:rPr>
              <a:t>został</a:t>
            </a:r>
            <a:r>
              <a:rPr lang="en-US" sz="1800" dirty="0">
                <a:cs typeface="Calibri" panose="020F0502020204030204"/>
              </a:rPr>
              <a:t> </a:t>
            </a:r>
            <a:r>
              <a:rPr lang="en-US" sz="1800" dirty="0" err="1">
                <a:cs typeface="Calibri" panose="020F0502020204030204"/>
              </a:rPr>
              <a:t>uruchomiony</a:t>
            </a:r>
            <a:r>
              <a:rPr lang="en-US" sz="1800" dirty="0">
                <a:cs typeface="Calibri" panose="020F0502020204030204"/>
              </a:rPr>
              <a:t> 4 </a:t>
            </a:r>
            <a:r>
              <a:rPr lang="en-US" sz="1800" dirty="0" err="1">
                <a:cs typeface="Calibri" panose="020F0502020204030204"/>
              </a:rPr>
              <a:t>lutego</a:t>
            </a:r>
            <a:r>
              <a:rPr lang="en-US" sz="1800" dirty="0">
                <a:cs typeface="Calibri" panose="020F0502020204030204"/>
              </a:rPr>
              <a:t> 2004 </a:t>
            </a:r>
            <a:r>
              <a:rPr lang="en-US" sz="1800" dirty="0" err="1">
                <a:cs typeface="Calibri" panose="020F0502020204030204"/>
              </a:rPr>
              <a:t>na</a:t>
            </a:r>
            <a:r>
              <a:rPr lang="en-US" sz="1800" dirty="0">
                <a:cs typeface="Calibri" panose="020F0502020204030204"/>
              </a:rPr>
              <a:t> </a:t>
            </a:r>
            <a:r>
              <a:rPr lang="en-US" sz="1800" dirty="0" err="1">
                <a:cs typeface="Calibri" panose="020F0502020204030204"/>
              </a:rPr>
              <a:t>Uniwersytecie</a:t>
            </a:r>
            <a:r>
              <a:rPr lang="en-US" sz="1800" dirty="0">
                <a:cs typeface="Calibri" panose="020F0502020204030204"/>
              </a:rPr>
              <a:t> </a:t>
            </a:r>
            <a:r>
              <a:rPr lang="en-US" sz="1800" dirty="0" err="1">
                <a:cs typeface="Calibri" panose="020F0502020204030204"/>
              </a:rPr>
              <a:t>Harvarda</a:t>
            </a:r>
            <a:r>
              <a:rPr lang="en-US" sz="1800" dirty="0">
                <a:cs typeface="Calibri" panose="020F0502020204030204"/>
              </a:rPr>
              <a:t> </a:t>
            </a:r>
            <a:r>
              <a:rPr lang="en-US" sz="1800" dirty="0" err="1">
                <a:cs typeface="Calibri" panose="020F0502020204030204"/>
              </a:rPr>
              <a:t>i</a:t>
            </a:r>
            <a:r>
              <a:rPr lang="en-US" sz="1800" dirty="0">
                <a:cs typeface="Calibri" panose="020F0502020204030204"/>
              </a:rPr>
              <a:t> </a:t>
            </a:r>
            <a:r>
              <a:rPr lang="en-US" sz="1800" dirty="0" err="1">
                <a:cs typeface="Calibri" panose="020F0502020204030204"/>
              </a:rPr>
              <a:t>był</a:t>
            </a:r>
            <a:r>
              <a:rPr lang="en-US" sz="1800" dirty="0">
                <a:cs typeface="Calibri" panose="020F0502020204030204"/>
              </a:rPr>
              <a:t> </a:t>
            </a:r>
            <a:r>
              <a:rPr lang="en-US" sz="1800" dirty="0" err="1">
                <a:cs typeface="Calibri" panose="020F0502020204030204"/>
              </a:rPr>
              <a:t>początkowo</a:t>
            </a:r>
            <a:r>
              <a:rPr lang="en-US" sz="1800" dirty="0">
                <a:cs typeface="Calibri" panose="020F0502020204030204"/>
              </a:rPr>
              <a:t> </a:t>
            </a:r>
            <a:r>
              <a:rPr lang="en-US" sz="1800" dirty="0" err="1">
                <a:cs typeface="Calibri" panose="020F0502020204030204"/>
              </a:rPr>
              <a:t>przeznaczony</a:t>
            </a:r>
            <a:r>
              <a:rPr lang="en-US" sz="1800" dirty="0">
                <a:cs typeface="Calibri" panose="020F0502020204030204"/>
              </a:rPr>
              <a:t> </a:t>
            </a:r>
            <a:r>
              <a:rPr lang="en-US" sz="1800" dirty="0" err="1">
                <a:cs typeface="Calibri" panose="020F0502020204030204"/>
              </a:rPr>
              <a:t>przede</a:t>
            </a:r>
            <a:r>
              <a:rPr lang="en-US" sz="1800" dirty="0">
                <a:cs typeface="Calibri" panose="020F0502020204030204"/>
              </a:rPr>
              <a:t> </a:t>
            </a:r>
            <a:r>
              <a:rPr lang="en-US" sz="1800" dirty="0" err="1">
                <a:cs typeface="Calibri" panose="020F0502020204030204"/>
              </a:rPr>
              <a:t>wszystkim</a:t>
            </a:r>
            <a:r>
              <a:rPr lang="en-US" sz="1800" dirty="0">
                <a:cs typeface="Calibri" panose="020F0502020204030204"/>
              </a:rPr>
              <a:t> </a:t>
            </a:r>
            <a:r>
              <a:rPr lang="en-US" sz="1800" dirty="0" err="1">
                <a:cs typeface="Calibri" panose="020F0502020204030204"/>
              </a:rPr>
              <a:t>dla</a:t>
            </a:r>
            <a:r>
              <a:rPr lang="en-US" sz="1800" dirty="0">
                <a:cs typeface="Calibri" panose="020F0502020204030204"/>
              </a:rPr>
              <a:t> </a:t>
            </a:r>
            <a:r>
              <a:rPr lang="en-US" sz="1800" dirty="0" err="1">
                <a:cs typeface="Calibri" panose="020F0502020204030204"/>
              </a:rPr>
              <a:t>uczniów</a:t>
            </a:r>
            <a:r>
              <a:rPr lang="en-US" sz="1800" dirty="0">
                <a:cs typeface="Calibri" panose="020F0502020204030204"/>
              </a:rPr>
              <a:t> </a:t>
            </a:r>
            <a:r>
              <a:rPr lang="en-US" sz="1800" dirty="0" err="1">
                <a:cs typeface="Calibri" panose="020F0502020204030204"/>
              </a:rPr>
              <a:t>szkół</a:t>
            </a:r>
            <a:r>
              <a:rPr lang="en-US" sz="1800" dirty="0">
                <a:cs typeface="Calibri" panose="020F0502020204030204"/>
              </a:rPr>
              <a:t> </a:t>
            </a:r>
            <a:r>
              <a:rPr lang="en-US" sz="1800" dirty="0" err="1">
                <a:cs typeface="Calibri" panose="020F0502020204030204"/>
              </a:rPr>
              <a:t>średnich</a:t>
            </a:r>
            <a:r>
              <a:rPr lang="en-US" sz="1800" dirty="0">
                <a:cs typeface="Calibri" panose="020F0502020204030204"/>
              </a:rPr>
              <a:t> </a:t>
            </a:r>
            <a:r>
              <a:rPr lang="en-US" sz="1800" dirty="0" err="1">
                <a:cs typeface="Calibri" panose="020F0502020204030204"/>
              </a:rPr>
              <a:t>i</a:t>
            </a:r>
            <a:r>
              <a:rPr lang="en-US" sz="1800" dirty="0">
                <a:cs typeface="Calibri" panose="020F0502020204030204"/>
              </a:rPr>
              <a:t> </a:t>
            </a:r>
            <a:r>
              <a:rPr lang="en-US" sz="1800" dirty="0" err="1">
                <a:cs typeface="Calibri" panose="020F0502020204030204"/>
              </a:rPr>
              <a:t>studentów</a:t>
            </a:r>
            <a:r>
              <a:rPr lang="en-US" sz="1800" dirty="0">
                <a:cs typeface="Calibri" panose="020F0502020204030204"/>
              </a:rPr>
              <a:t> </a:t>
            </a:r>
            <a:r>
              <a:rPr lang="en-US" sz="1800" dirty="0" err="1">
                <a:cs typeface="Calibri" panose="020F0502020204030204"/>
              </a:rPr>
              <a:t>szkół</a:t>
            </a:r>
            <a:r>
              <a:rPr lang="en-US" sz="1800" dirty="0">
                <a:cs typeface="Calibri" panose="020F0502020204030204"/>
              </a:rPr>
              <a:t> </a:t>
            </a:r>
            <a:r>
              <a:rPr lang="en-US" sz="1800" dirty="0" err="1">
                <a:cs typeface="Calibri" panose="020F0502020204030204"/>
              </a:rPr>
              <a:t>wyższych</a:t>
            </a:r>
            <a:r>
              <a:rPr lang="en-US" sz="1800" dirty="0">
                <a:cs typeface="Calibri" panose="020F0502020204030204"/>
              </a:rPr>
              <a:t>.</a:t>
            </a:r>
          </a:p>
          <a:p>
            <a:pPr marL="0" indent="0">
              <a:buNone/>
            </a:pPr>
            <a:endParaRPr lang="en-US" sz="1500">
              <a:cs typeface="Calibri" panose="020F0502020204030204"/>
            </a:endParaRPr>
          </a:p>
        </p:txBody>
      </p:sp>
      <p:pic>
        <p:nvPicPr>
          <p:cNvPr id="4" name="Picture 4" descr="A drawing of a cartoon character&#10;&#10;Description generated with high confidence">
            <a:extLst>
              <a:ext uri="{FF2B5EF4-FFF2-40B4-BE49-F238E27FC236}">
                <a16:creationId xmlns:a16="http://schemas.microsoft.com/office/drawing/2014/main" id="{865D06CB-C41F-469B-BAAD-E7D0E410B7FB}"/>
              </a:ext>
            </a:extLst>
          </p:cNvPr>
          <p:cNvPicPr>
            <a:picLocks noChangeAspect="1"/>
          </p:cNvPicPr>
          <p:nvPr/>
        </p:nvPicPr>
        <p:blipFill rotWithShape="1">
          <a:blip r:embed="rId2"/>
          <a:srcRect l="3768"/>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71527898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BE03A9A0-995E-4FB9-B357-03BE011AA0D6}"/>
              </a:ext>
            </a:extLst>
          </p:cNvPr>
          <p:cNvPicPr>
            <a:picLocks noChangeAspect="1"/>
          </p:cNvPicPr>
          <p:nvPr/>
        </p:nvPicPr>
        <p:blipFill>
          <a:blip r:embed="rId2"/>
          <a:stretch>
            <a:fillRect/>
          </a:stretch>
        </p:blipFill>
        <p:spPr>
          <a:xfrm>
            <a:off x="1935865" y="267065"/>
            <a:ext cx="7188199" cy="3003714"/>
          </a:xfrm>
          <a:prstGeom prst="rect">
            <a:avLst/>
          </a:prstGeom>
        </p:spPr>
      </p:pic>
      <p:sp>
        <p:nvSpPr>
          <p:cNvPr id="10" name="Title 9">
            <a:extLst>
              <a:ext uri="{FF2B5EF4-FFF2-40B4-BE49-F238E27FC236}">
                <a16:creationId xmlns:a16="http://schemas.microsoft.com/office/drawing/2014/main" id="{0745A1D8-AB78-458E-BBD0-EB4D90F7772B}"/>
              </a:ext>
            </a:extLst>
          </p:cNvPr>
          <p:cNvSpPr>
            <a:spLocks noGrp="1"/>
          </p:cNvSpPr>
          <p:nvPr>
            <p:ph type="title"/>
          </p:nvPr>
        </p:nvSpPr>
        <p:spPr>
          <a:xfrm>
            <a:off x="464127" y="572944"/>
            <a:ext cx="1022604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86DE5F9-9890-4EE4-B773-93E6ED027435}"/>
              </a:ext>
            </a:extLst>
          </p:cNvPr>
          <p:cNvSpPr>
            <a:spLocks noGrp="1"/>
          </p:cNvSpPr>
          <p:nvPr>
            <p:ph idx="1"/>
          </p:nvPr>
        </p:nvSpPr>
        <p:spPr>
          <a:xfrm>
            <a:off x="2340980" y="3312645"/>
            <a:ext cx="7776578" cy="3095811"/>
          </a:xfrm>
        </p:spPr>
        <p:txBody>
          <a:bodyPr vert="horz" lIns="91440" tIns="45720" rIns="91440" bIns="45720" rtlCol="0" anchor="t">
            <a:normAutofit/>
          </a:bodyPr>
          <a:lstStyle/>
          <a:p>
            <a:pPr marL="0" indent="0">
              <a:buNone/>
            </a:pPr>
            <a:r>
              <a:rPr lang="en-US" sz="2400" b="1" dirty="0">
                <a:cs typeface="Calibri" panose="020F0502020204030204"/>
              </a:rPr>
              <a:t>Netflix </a:t>
            </a:r>
            <a:r>
              <a:rPr lang="en-US" sz="2400" dirty="0">
                <a:cs typeface="Calibri" panose="020F0502020204030204"/>
              </a:rPr>
              <a:t>– </a:t>
            </a:r>
            <a:r>
              <a:rPr lang="en-US" sz="2400" dirty="0" err="1">
                <a:cs typeface="Calibri" panose="020F0502020204030204"/>
              </a:rPr>
              <a:t>internetowa</a:t>
            </a:r>
            <a:r>
              <a:rPr lang="en-US" sz="2400" dirty="0">
                <a:cs typeface="Calibri" panose="020F0502020204030204"/>
              </a:rPr>
              <a:t> </a:t>
            </a:r>
            <a:r>
              <a:rPr lang="en-US" sz="2400" dirty="0" err="1">
                <a:cs typeface="Calibri" panose="020F0502020204030204"/>
              </a:rPr>
              <a:t>wypożyczalnia</a:t>
            </a:r>
            <a:r>
              <a:rPr lang="en-US" sz="2400" dirty="0">
                <a:cs typeface="Calibri" panose="020F0502020204030204"/>
              </a:rPr>
              <a:t>, </a:t>
            </a:r>
            <a:r>
              <a:rPr lang="en-US" sz="2400" dirty="0" err="1">
                <a:cs typeface="Calibri" panose="020F0502020204030204"/>
              </a:rPr>
              <a:t>oferująca</a:t>
            </a:r>
            <a:r>
              <a:rPr lang="en-US" sz="2400" dirty="0">
                <a:cs typeface="Calibri" panose="020F0502020204030204"/>
              </a:rPr>
              <a:t> za </a:t>
            </a:r>
            <a:r>
              <a:rPr lang="en-US" sz="2400" dirty="0" err="1">
                <a:cs typeface="Calibri" panose="020F0502020204030204"/>
              </a:rPr>
              <a:t>zryczałtowaną</a:t>
            </a:r>
            <a:r>
              <a:rPr lang="en-US" sz="2400" dirty="0">
                <a:cs typeface="Calibri" panose="020F0502020204030204"/>
              </a:rPr>
              <a:t> </a:t>
            </a:r>
            <a:r>
              <a:rPr lang="en-US" sz="2400" dirty="0" err="1">
                <a:cs typeface="Calibri" panose="020F0502020204030204"/>
              </a:rPr>
              <a:t>opłatą</a:t>
            </a:r>
            <a:r>
              <a:rPr lang="en-US" sz="2400" dirty="0">
                <a:cs typeface="Calibri" panose="020F0502020204030204"/>
              </a:rPr>
              <a:t> </a:t>
            </a:r>
            <a:r>
              <a:rPr lang="en-US" sz="2400" dirty="0" err="1">
                <a:cs typeface="Calibri" panose="020F0502020204030204"/>
              </a:rPr>
              <a:t>wypożyczanie</a:t>
            </a:r>
            <a:r>
              <a:rPr lang="en-US" sz="2400" dirty="0">
                <a:cs typeface="Calibri" panose="020F0502020204030204"/>
              </a:rPr>
              <a:t> </a:t>
            </a:r>
            <a:r>
              <a:rPr lang="en-US" sz="2400" dirty="0" err="1">
                <a:cs typeface="Calibri" panose="020F0502020204030204"/>
              </a:rPr>
              <a:t>filmów</a:t>
            </a:r>
            <a:r>
              <a:rPr lang="en-US" sz="2400" dirty="0">
                <a:cs typeface="Calibri" panose="020F0502020204030204"/>
              </a:rPr>
              <a:t> </a:t>
            </a:r>
            <a:r>
              <a:rPr lang="en-US" sz="2400" dirty="0" err="1">
                <a:cs typeface="Calibri" panose="020F0502020204030204"/>
              </a:rPr>
              <a:t>i</a:t>
            </a:r>
            <a:r>
              <a:rPr lang="en-US" sz="2400" dirty="0">
                <a:cs typeface="Calibri" panose="020F0502020204030204"/>
              </a:rPr>
              <a:t> </a:t>
            </a:r>
            <a:r>
              <a:rPr lang="en-US" sz="2400" dirty="0" err="1">
                <a:cs typeface="Calibri" panose="020F0502020204030204"/>
              </a:rPr>
              <a:t>seriali</a:t>
            </a:r>
            <a:r>
              <a:rPr lang="en-US" sz="2400" dirty="0">
                <a:cs typeface="Calibri" panose="020F0502020204030204"/>
              </a:rPr>
              <a:t> </a:t>
            </a:r>
            <a:r>
              <a:rPr lang="en-US" sz="2400" dirty="0" err="1">
                <a:cs typeface="Calibri" panose="020F0502020204030204"/>
              </a:rPr>
              <a:t>poprzez</a:t>
            </a:r>
            <a:r>
              <a:rPr lang="en-US" sz="2400" dirty="0">
                <a:cs typeface="Calibri" panose="020F0502020204030204"/>
              </a:rPr>
              <a:t> media </a:t>
            </a:r>
            <a:r>
              <a:rPr lang="en-US" sz="2400" dirty="0" err="1">
                <a:cs typeface="Calibri" panose="020F0502020204030204"/>
              </a:rPr>
              <a:t>strumieniowe</a:t>
            </a:r>
            <a:r>
              <a:rPr lang="en-US" sz="2400" dirty="0">
                <a:cs typeface="Calibri" panose="020F0502020204030204"/>
              </a:rPr>
              <a:t>. </a:t>
            </a:r>
            <a:r>
              <a:rPr lang="en-US" sz="2400" dirty="0" err="1">
                <a:cs typeface="Calibri" panose="020F0502020204030204"/>
              </a:rPr>
              <a:t>Obecnie</a:t>
            </a:r>
            <a:r>
              <a:rPr lang="en-US" sz="2400" dirty="0">
                <a:cs typeface="Calibri" panose="020F0502020204030204"/>
              </a:rPr>
              <a:t> </a:t>
            </a:r>
            <a:r>
              <a:rPr lang="en-US" sz="2400" dirty="0" err="1">
                <a:cs typeface="Calibri" panose="020F0502020204030204"/>
              </a:rPr>
              <a:t>dostępna</a:t>
            </a:r>
            <a:r>
              <a:rPr lang="en-US" sz="2400" dirty="0">
                <a:cs typeface="Calibri" panose="020F0502020204030204"/>
              </a:rPr>
              <a:t> jest </a:t>
            </a:r>
            <a:r>
              <a:rPr lang="en-US" sz="2400" dirty="0" err="1">
                <a:cs typeface="Calibri" panose="020F0502020204030204"/>
              </a:rPr>
              <a:t>na</a:t>
            </a:r>
            <a:r>
              <a:rPr lang="en-US" sz="2400" dirty="0">
                <a:cs typeface="Calibri" panose="020F0502020204030204"/>
              </a:rPr>
              <a:t> </a:t>
            </a:r>
            <a:r>
              <a:rPr lang="en-US" sz="2400" dirty="0" err="1">
                <a:cs typeface="Calibri" panose="020F0502020204030204"/>
              </a:rPr>
              <a:t>całym</a:t>
            </a:r>
            <a:r>
              <a:rPr lang="en-US" sz="2400" dirty="0">
                <a:cs typeface="Calibri" panose="020F0502020204030204"/>
              </a:rPr>
              <a:t> </a:t>
            </a:r>
            <a:r>
              <a:rPr lang="en-US" sz="2400" dirty="0" err="1">
                <a:cs typeface="Calibri" panose="020F0502020204030204"/>
              </a:rPr>
              <a:t>świecie</a:t>
            </a:r>
            <a:r>
              <a:rPr lang="en-US" sz="2400" dirty="0">
                <a:cs typeface="Calibri" panose="020F0502020204030204"/>
              </a:rPr>
              <a:t>, z </a:t>
            </a:r>
            <a:r>
              <a:rPr lang="en-US" sz="2400" dirty="0" err="1">
                <a:cs typeface="Calibri" panose="020F0502020204030204"/>
              </a:rPr>
              <a:t>wyjątkiem</a:t>
            </a:r>
            <a:r>
              <a:rPr lang="en-US" sz="2400" dirty="0">
                <a:cs typeface="Calibri" panose="020F0502020204030204"/>
              </a:rPr>
              <a:t> Chin, </a:t>
            </a:r>
            <a:r>
              <a:rPr lang="en-US" sz="2400" dirty="0" err="1">
                <a:cs typeface="Calibri" panose="020F0502020204030204"/>
              </a:rPr>
              <a:t>gdzie</a:t>
            </a:r>
            <a:r>
              <a:rPr lang="en-US" sz="2400" dirty="0">
                <a:cs typeface="Calibri" panose="020F0502020204030204"/>
              </a:rPr>
              <a:t> </a:t>
            </a:r>
            <a:r>
              <a:rPr lang="en-US" sz="2400" dirty="0" err="1">
                <a:cs typeface="Calibri" panose="020F0502020204030204"/>
              </a:rPr>
              <a:t>spółka</a:t>
            </a:r>
            <a:r>
              <a:rPr lang="en-US" sz="2400" dirty="0">
                <a:cs typeface="Calibri" panose="020F0502020204030204"/>
              </a:rPr>
              <a:t> </a:t>
            </a:r>
            <a:r>
              <a:rPr lang="en-US" sz="2400" dirty="0" err="1">
                <a:cs typeface="Calibri" panose="020F0502020204030204"/>
              </a:rPr>
              <a:t>zdecydowała</a:t>
            </a:r>
            <a:r>
              <a:rPr lang="en-US" sz="2400" dirty="0">
                <a:cs typeface="Calibri" panose="020F0502020204030204"/>
              </a:rPr>
              <a:t> </a:t>
            </a:r>
            <a:r>
              <a:rPr lang="en-US" sz="2400" dirty="0" err="1">
                <a:cs typeface="Calibri" panose="020F0502020204030204"/>
              </a:rPr>
              <a:t>się</a:t>
            </a:r>
            <a:r>
              <a:rPr lang="en-US" sz="2400" dirty="0">
                <a:cs typeface="Calibri" panose="020F0502020204030204"/>
              </a:rPr>
              <a:t> </a:t>
            </a:r>
            <a:r>
              <a:rPr lang="en-US" sz="2400" dirty="0" err="1">
                <a:cs typeface="Calibri" panose="020F0502020204030204"/>
              </a:rPr>
              <a:t>na</a:t>
            </a:r>
            <a:r>
              <a:rPr lang="en-US" sz="2400" dirty="0">
                <a:cs typeface="Calibri" panose="020F0502020204030204"/>
              </a:rPr>
              <a:t> </a:t>
            </a:r>
            <a:r>
              <a:rPr lang="en-US" sz="2400" dirty="0" err="1">
                <a:cs typeface="Calibri" panose="020F0502020204030204"/>
              </a:rPr>
              <a:t>sprzedaż</a:t>
            </a:r>
            <a:r>
              <a:rPr lang="en-US" sz="2400" dirty="0">
                <a:cs typeface="Calibri" panose="020F0502020204030204"/>
              </a:rPr>
              <a:t> </a:t>
            </a:r>
            <a:r>
              <a:rPr lang="en-US" sz="2400" dirty="0" err="1">
                <a:cs typeface="Calibri" panose="020F0502020204030204"/>
              </a:rPr>
              <a:t>swoich</a:t>
            </a:r>
            <a:r>
              <a:rPr lang="en-US" sz="2400" dirty="0">
                <a:cs typeface="Calibri" panose="020F0502020204030204"/>
              </a:rPr>
              <a:t> </a:t>
            </a:r>
            <a:r>
              <a:rPr lang="en-US" sz="2400" dirty="0" err="1">
                <a:cs typeface="Calibri" panose="020F0502020204030204"/>
              </a:rPr>
              <a:t>programów</a:t>
            </a:r>
            <a:r>
              <a:rPr lang="en-US" sz="2400" dirty="0">
                <a:cs typeface="Calibri" panose="020F0502020204030204"/>
              </a:rPr>
              <a:t> w </a:t>
            </a:r>
            <a:r>
              <a:rPr lang="en-US" sz="2400" dirty="0" err="1">
                <a:cs typeface="Calibri" panose="020F0502020204030204"/>
              </a:rPr>
              <a:t>formie</a:t>
            </a:r>
            <a:r>
              <a:rPr lang="en-US" sz="2400" dirty="0">
                <a:cs typeface="Calibri" panose="020F0502020204030204"/>
              </a:rPr>
              <a:t> </a:t>
            </a:r>
            <a:r>
              <a:rPr lang="en-US" sz="2400" dirty="0" err="1">
                <a:cs typeface="Calibri" panose="020F0502020204030204"/>
              </a:rPr>
              <a:t>licencji</a:t>
            </a:r>
            <a:r>
              <a:rPr lang="en-US" sz="2400" dirty="0">
                <a:cs typeface="Calibri" panose="020F0502020204030204"/>
              </a:rPr>
              <a:t> </a:t>
            </a:r>
            <a:r>
              <a:rPr lang="en-US" sz="2400" dirty="0" err="1">
                <a:cs typeface="Calibri" panose="020F0502020204030204"/>
              </a:rPr>
              <a:t>dla</a:t>
            </a:r>
            <a:r>
              <a:rPr lang="en-US" sz="2400" dirty="0">
                <a:cs typeface="Calibri" panose="020F0502020204030204"/>
              </a:rPr>
              <a:t> </a:t>
            </a:r>
            <a:r>
              <a:rPr lang="en-US" sz="2400" dirty="0" err="1">
                <a:cs typeface="Calibri" panose="020F0502020204030204"/>
              </a:rPr>
              <a:t>tamtejszych</a:t>
            </a:r>
            <a:r>
              <a:rPr lang="en-US" sz="2400" dirty="0">
                <a:cs typeface="Calibri" panose="020F0502020204030204"/>
              </a:rPr>
              <a:t> </a:t>
            </a:r>
            <a:r>
              <a:rPr lang="en-US" sz="2400" dirty="0" err="1">
                <a:cs typeface="Calibri" panose="020F0502020204030204"/>
              </a:rPr>
              <a:t>stacji</a:t>
            </a:r>
            <a:r>
              <a:rPr lang="en-US" sz="2400" dirty="0">
                <a:cs typeface="Calibri" panose="020F0502020204030204"/>
              </a:rPr>
              <a:t> </a:t>
            </a:r>
            <a:r>
              <a:rPr lang="en-US" sz="2400" dirty="0" err="1">
                <a:cs typeface="Calibri" panose="020F0502020204030204"/>
              </a:rPr>
              <a:t>telewizyjnych</a:t>
            </a:r>
            <a:r>
              <a:rPr lang="en-US" sz="2400" dirty="0">
                <a:cs typeface="Calibri" panose="020F0502020204030204"/>
              </a:rPr>
              <a:t>, </a:t>
            </a:r>
            <a:r>
              <a:rPr lang="en-US" sz="2400" dirty="0" err="1">
                <a:cs typeface="Calibri" panose="020F0502020204030204"/>
              </a:rPr>
              <a:t>oraz</a:t>
            </a:r>
            <a:r>
              <a:rPr lang="en-US" sz="2400" dirty="0">
                <a:cs typeface="Calibri" panose="020F0502020204030204"/>
              </a:rPr>
              <a:t> – ze </a:t>
            </a:r>
            <a:r>
              <a:rPr lang="en-US" sz="2400" dirty="0" err="1">
                <a:cs typeface="Calibri" panose="020F0502020204030204"/>
              </a:rPr>
              <a:t>względu</a:t>
            </a:r>
            <a:r>
              <a:rPr lang="en-US" sz="2400" dirty="0">
                <a:cs typeface="Calibri" panose="020F0502020204030204"/>
              </a:rPr>
              <a:t> </a:t>
            </a:r>
            <a:r>
              <a:rPr lang="en-US" sz="2400" dirty="0" err="1">
                <a:cs typeface="Calibri" panose="020F0502020204030204"/>
              </a:rPr>
              <a:t>na</a:t>
            </a:r>
            <a:r>
              <a:rPr lang="en-US" sz="2400" dirty="0">
                <a:cs typeface="Calibri" panose="020F0502020204030204"/>
              </a:rPr>
              <a:t> </a:t>
            </a:r>
            <a:r>
              <a:rPr lang="en-US" sz="2400" dirty="0" err="1">
                <a:cs typeface="Calibri" panose="020F0502020204030204"/>
              </a:rPr>
              <a:t>obostrzenia</a:t>
            </a:r>
            <a:r>
              <a:rPr lang="en-US" sz="2400" dirty="0">
                <a:cs typeface="Calibri" panose="020F0502020204030204"/>
              </a:rPr>
              <a:t> </a:t>
            </a:r>
            <a:r>
              <a:rPr lang="en-US" sz="2400" dirty="0" err="1">
                <a:cs typeface="Calibri" panose="020F0502020204030204"/>
              </a:rPr>
              <a:t>rządu</a:t>
            </a:r>
            <a:r>
              <a:rPr lang="en-US" sz="2400" dirty="0">
                <a:cs typeface="Calibri" panose="020F0502020204030204"/>
              </a:rPr>
              <a:t> </a:t>
            </a:r>
            <a:r>
              <a:rPr lang="en-US" sz="2400" dirty="0" err="1">
                <a:cs typeface="Calibri" panose="020F0502020204030204"/>
              </a:rPr>
              <a:t>amerykańskiego</a:t>
            </a:r>
            <a:r>
              <a:rPr lang="en-US" sz="2400" dirty="0">
                <a:cs typeface="Calibri" panose="020F0502020204030204"/>
              </a:rPr>
              <a:t> – Korei </a:t>
            </a:r>
            <a:r>
              <a:rPr lang="en-US" sz="2400" dirty="0" err="1">
                <a:cs typeface="Calibri" panose="020F0502020204030204"/>
              </a:rPr>
              <a:t>Północnej</a:t>
            </a:r>
            <a:r>
              <a:rPr lang="en-US" sz="2400" dirty="0">
                <a:cs typeface="Calibri" panose="020F0502020204030204"/>
              </a:rPr>
              <a:t>, </a:t>
            </a:r>
            <a:r>
              <a:rPr lang="en-US" sz="2400" dirty="0" err="1">
                <a:cs typeface="Calibri" panose="020F0502020204030204"/>
              </a:rPr>
              <a:t>Syrii</a:t>
            </a:r>
            <a:r>
              <a:rPr lang="en-US" sz="2400" dirty="0">
                <a:cs typeface="Calibri" panose="020F0502020204030204"/>
              </a:rPr>
              <a:t> </a:t>
            </a:r>
            <a:r>
              <a:rPr lang="en-US" sz="2400" dirty="0" err="1">
                <a:cs typeface="Calibri" panose="020F0502020204030204"/>
              </a:rPr>
              <a:t>i</a:t>
            </a:r>
            <a:r>
              <a:rPr lang="en-US" sz="2400" dirty="0">
                <a:cs typeface="Calibri" panose="020F0502020204030204"/>
              </a:rPr>
              <a:t> </a:t>
            </a:r>
            <a:r>
              <a:rPr lang="en-US" sz="2400" dirty="0" err="1">
                <a:cs typeface="Calibri" panose="020F0502020204030204"/>
              </a:rPr>
              <a:t>Krymu</a:t>
            </a:r>
            <a:r>
              <a:rPr lang="en-US" sz="2400" dirty="0">
                <a:cs typeface="Calibri" panose="020F0502020204030204"/>
              </a:rPr>
              <a:t>.</a:t>
            </a:r>
            <a:endParaRPr lang="en-US" sz="2400">
              <a:cs typeface="Calibri"/>
            </a:endParaRPr>
          </a:p>
        </p:txBody>
      </p:sp>
    </p:spTree>
    <p:extLst>
      <p:ext uri="{BB962C8B-B14F-4D97-AF65-F5344CB8AC3E}">
        <p14:creationId xmlns:p14="http://schemas.microsoft.com/office/powerpoint/2010/main" val="4282361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4EAC-2908-4D94-A964-66BFC72FF92D}"/>
              </a:ext>
            </a:extLst>
          </p:cNvPr>
          <p:cNvSpPr>
            <a:spLocks noGrp="1"/>
          </p:cNvSpPr>
          <p:nvPr>
            <p:ph type="title"/>
          </p:nvPr>
        </p:nvSpPr>
        <p:spPr>
          <a:xfrm>
            <a:off x="960100" y="978102"/>
            <a:ext cx="10588434" cy="1062644"/>
          </a:xfrm>
        </p:spPr>
        <p:txBody>
          <a:bodyPr anchor="b">
            <a:normAutofit/>
          </a:bodyPr>
          <a:lstStyle/>
          <a:p>
            <a:r>
              <a:rPr lang="en-US" sz="6600" dirty="0">
                <a:cs typeface="Calibri Light"/>
              </a:rPr>
              <a:t>PayPal</a:t>
            </a:r>
            <a:endParaRPr lang="en-US" sz="6600" dirty="0"/>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6" name="Picture 6" descr="A close up of a logo&#10;&#10;Description generated with high confidence">
            <a:extLst>
              <a:ext uri="{FF2B5EF4-FFF2-40B4-BE49-F238E27FC236}">
                <a16:creationId xmlns:a16="http://schemas.microsoft.com/office/drawing/2014/main" id="{6D513B8C-DDBF-4285-870C-AF08C3A43950}"/>
              </a:ext>
            </a:extLst>
          </p:cNvPr>
          <p:cNvPicPr>
            <a:picLocks noChangeAspect="1"/>
          </p:cNvPicPr>
          <p:nvPr/>
        </p:nvPicPr>
        <p:blipFill>
          <a:blip r:embed="rId2"/>
          <a:stretch>
            <a:fillRect/>
          </a:stretch>
        </p:blipFill>
        <p:spPr>
          <a:xfrm>
            <a:off x="1333206" y="2811104"/>
            <a:ext cx="2928114" cy="2928114"/>
          </a:xfrm>
          <a:prstGeom prst="rect">
            <a:avLst/>
          </a:prstGeom>
        </p:spPr>
      </p:pic>
      <p:sp>
        <p:nvSpPr>
          <p:cNvPr id="3" name="Content Placeholder 2">
            <a:extLst>
              <a:ext uri="{FF2B5EF4-FFF2-40B4-BE49-F238E27FC236}">
                <a16:creationId xmlns:a16="http://schemas.microsoft.com/office/drawing/2014/main" id="{886DE5F9-9890-4EE4-B773-93E6ED027435}"/>
              </a:ext>
            </a:extLst>
          </p:cNvPr>
          <p:cNvSpPr>
            <a:spLocks noGrp="1"/>
          </p:cNvSpPr>
          <p:nvPr>
            <p:ph idx="1"/>
          </p:nvPr>
        </p:nvSpPr>
        <p:spPr>
          <a:xfrm>
            <a:off x="4569531" y="2528104"/>
            <a:ext cx="6735510" cy="3649799"/>
          </a:xfrm>
        </p:spPr>
        <p:txBody>
          <a:bodyPr vert="horz" lIns="91440" tIns="45720" rIns="91440" bIns="45720" rtlCol="0" anchor="t">
            <a:noAutofit/>
          </a:bodyPr>
          <a:lstStyle/>
          <a:p>
            <a:pPr>
              <a:buNone/>
            </a:pPr>
            <a:r>
              <a:rPr lang="en-US" sz="2000" b="1" dirty="0">
                <a:cs typeface="Calibri" panose="020F0502020204030204"/>
              </a:rPr>
              <a:t>PayPal </a:t>
            </a:r>
            <a:r>
              <a:rPr lang="en-US" sz="2000" dirty="0">
                <a:cs typeface="Calibri" panose="020F0502020204030204"/>
              </a:rPr>
              <a:t>– </a:t>
            </a:r>
            <a:r>
              <a:rPr lang="en-US" sz="2000" dirty="0" err="1">
                <a:cs typeface="Calibri" panose="020F0502020204030204"/>
              </a:rPr>
              <a:t>amerykańskie</a:t>
            </a:r>
            <a:r>
              <a:rPr lang="en-US" sz="2000" dirty="0">
                <a:cs typeface="Calibri" panose="020F0502020204030204"/>
              </a:rPr>
              <a:t> </a:t>
            </a:r>
            <a:r>
              <a:rPr lang="en-US" sz="2000" dirty="0" err="1">
                <a:cs typeface="Calibri" panose="020F0502020204030204"/>
              </a:rPr>
              <a:t>przedsiębiorstwo</a:t>
            </a:r>
            <a:r>
              <a:rPr lang="en-US" sz="2000" dirty="0">
                <a:cs typeface="Calibri" panose="020F0502020204030204"/>
              </a:rPr>
              <a:t> </a:t>
            </a:r>
            <a:r>
              <a:rPr lang="en-US" sz="2000" dirty="0" err="1">
                <a:cs typeface="Calibri" panose="020F0502020204030204"/>
              </a:rPr>
              <a:t>oferujące</a:t>
            </a:r>
            <a:r>
              <a:rPr lang="en-US" sz="2000" dirty="0">
                <a:cs typeface="Calibri" panose="020F0502020204030204"/>
              </a:rPr>
              <a:t> </a:t>
            </a:r>
            <a:r>
              <a:rPr lang="en-US" sz="2000" dirty="0" err="1">
                <a:cs typeface="Calibri" panose="020F0502020204030204"/>
              </a:rPr>
              <a:t>usługi</a:t>
            </a:r>
            <a:r>
              <a:rPr lang="en-US" sz="2000" dirty="0">
                <a:cs typeface="Calibri" panose="020F0502020204030204"/>
              </a:rPr>
              <a:t> </a:t>
            </a:r>
            <a:r>
              <a:rPr lang="en-US" sz="2000" dirty="0" err="1">
                <a:cs typeface="Calibri" panose="020F0502020204030204"/>
              </a:rPr>
              <a:t>płatnicze</a:t>
            </a:r>
            <a:r>
              <a:rPr lang="en-US" sz="2000" dirty="0">
                <a:cs typeface="Calibri" panose="020F0502020204030204"/>
              </a:rPr>
              <a:t> </a:t>
            </a:r>
            <a:r>
              <a:rPr lang="en-US" sz="2000" dirty="0" err="1">
                <a:cs typeface="Calibri" panose="020F0502020204030204"/>
              </a:rPr>
              <a:t>umożliwiające</a:t>
            </a:r>
            <a:r>
              <a:rPr lang="en-US" sz="2000" dirty="0">
                <a:cs typeface="Calibri" panose="020F0502020204030204"/>
              </a:rPr>
              <a:t> </a:t>
            </a:r>
            <a:r>
              <a:rPr lang="en-US" sz="2000" dirty="0" err="1">
                <a:cs typeface="Calibri" panose="020F0502020204030204"/>
              </a:rPr>
              <a:t>przedsiębiorcom</a:t>
            </a:r>
            <a:r>
              <a:rPr lang="en-US" sz="2000" dirty="0">
                <a:cs typeface="Calibri" panose="020F0502020204030204"/>
              </a:rPr>
              <a:t> </a:t>
            </a:r>
            <a:r>
              <a:rPr lang="en-US" sz="2000" dirty="0" err="1">
                <a:cs typeface="Calibri" panose="020F0502020204030204"/>
              </a:rPr>
              <a:t>i</a:t>
            </a:r>
            <a:r>
              <a:rPr lang="en-US" sz="2000" dirty="0">
                <a:cs typeface="Calibri" panose="020F0502020204030204"/>
              </a:rPr>
              <a:t> </a:t>
            </a:r>
            <a:r>
              <a:rPr lang="en-US" sz="2000" dirty="0" err="1">
                <a:cs typeface="Calibri" panose="020F0502020204030204"/>
              </a:rPr>
              <a:t>konsumentom</a:t>
            </a:r>
            <a:r>
              <a:rPr lang="en-US" sz="2000" dirty="0">
                <a:cs typeface="Calibri" panose="020F0502020204030204"/>
              </a:rPr>
              <a:t> </a:t>
            </a:r>
            <a:r>
              <a:rPr lang="en-US" sz="2000" dirty="0" err="1">
                <a:cs typeface="Calibri" panose="020F0502020204030204"/>
              </a:rPr>
              <a:t>posiadającym</a:t>
            </a:r>
            <a:r>
              <a:rPr lang="en-US" sz="2000" dirty="0">
                <a:cs typeface="Calibri" panose="020F0502020204030204"/>
              </a:rPr>
              <a:t> </a:t>
            </a:r>
            <a:r>
              <a:rPr lang="en-US" sz="2000" dirty="0" err="1">
                <a:cs typeface="Calibri" panose="020F0502020204030204"/>
              </a:rPr>
              <a:t>adres</a:t>
            </a:r>
            <a:r>
              <a:rPr lang="en-US" sz="2000" dirty="0">
                <a:cs typeface="Calibri" panose="020F0502020204030204"/>
              </a:rPr>
              <a:t> e-mail </a:t>
            </a:r>
            <a:r>
              <a:rPr lang="en-US" sz="2000" dirty="0" err="1">
                <a:cs typeface="Calibri" panose="020F0502020204030204"/>
              </a:rPr>
              <a:t>wysyłanie</a:t>
            </a:r>
            <a:r>
              <a:rPr lang="en-US" sz="2000" dirty="0">
                <a:cs typeface="Calibri" panose="020F0502020204030204"/>
              </a:rPr>
              <a:t> </a:t>
            </a:r>
            <a:r>
              <a:rPr lang="en-US" sz="2000" dirty="0" err="1">
                <a:cs typeface="Calibri" panose="020F0502020204030204"/>
              </a:rPr>
              <a:t>oraz</a:t>
            </a:r>
            <a:r>
              <a:rPr lang="en-US" sz="2000" dirty="0">
                <a:cs typeface="Calibri" panose="020F0502020204030204"/>
              </a:rPr>
              <a:t> </a:t>
            </a:r>
            <a:r>
              <a:rPr lang="en-US" sz="2000" dirty="0" err="1">
                <a:cs typeface="Calibri" panose="020F0502020204030204"/>
              </a:rPr>
              <a:t>odbieranie</a:t>
            </a:r>
            <a:r>
              <a:rPr lang="en-US" sz="2000" dirty="0">
                <a:cs typeface="Calibri" panose="020F0502020204030204"/>
              </a:rPr>
              <a:t> </a:t>
            </a:r>
            <a:r>
              <a:rPr lang="en-US" sz="2000" dirty="0" err="1">
                <a:cs typeface="Calibri" panose="020F0502020204030204"/>
              </a:rPr>
              <a:t>płatności</a:t>
            </a:r>
            <a:r>
              <a:rPr lang="en-US" sz="2000" dirty="0">
                <a:cs typeface="Calibri" panose="020F0502020204030204"/>
              </a:rPr>
              <a:t> </a:t>
            </a:r>
            <a:r>
              <a:rPr lang="en-US" sz="2000" dirty="0" err="1">
                <a:cs typeface="Calibri" panose="020F0502020204030204"/>
              </a:rPr>
              <a:t>przez</a:t>
            </a:r>
            <a:r>
              <a:rPr lang="en-US" sz="2000" dirty="0">
                <a:cs typeface="Calibri" panose="020F0502020204030204"/>
              </a:rPr>
              <a:t> Internet. PayPal </a:t>
            </a:r>
            <a:r>
              <a:rPr lang="en-US" sz="2000" dirty="0" err="1">
                <a:cs typeface="Calibri" panose="020F0502020204030204"/>
              </a:rPr>
              <a:t>działa</a:t>
            </a:r>
            <a:r>
              <a:rPr lang="en-US" sz="2000" dirty="0">
                <a:cs typeface="Calibri" panose="020F0502020204030204"/>
              </a:rPr>
              <a:t> </a:t>
            </a:r>
            <a:r>
              <a:rPr lang="en-US" sz="2000" dirty="0" err="1">
                <a:cs typeface="Calibri" panose="020F0502020204030204"/>
              </a:rPr>
              <a:t>na</a:t>
            </a:r>
            <a:r>
              <a:rPr lang="en-US" sz="2000" dirty="0">
                <a:cs typeface="Calibri" panose="020F0502020204030204"/>
              </a:rPr>
              <a:t> </a:t>
            </a:r>
            <a:r>
              <a:rPr lang="en-US" sz="2000" dirty="0" err="1">
                <a:cs typeface="Calibri" panose="020F0502020204030204"/>
              </a:rPr>
              <a:t>zasadzie</a:t>
            </a:r>
            <a:r>
              <a:rPr lang="en-US" sz="2000" dirty="0">
                <a:cs typeface="Calibri" panose="020F0502020204030204"/>
              </a:rPr>
              <a:t> </a:t>
            </a:r>
            <a:r>
              <a:rPr lang="en-US" sz="2000" dirty="0" err="1">
                <a:cs typeface="Calibri" panose="020F0502020204030204"/>
              </a:rPr>
              <a:t>wirtualnej</a:t>
            </a:r>
            <a:r>
              <a:rPr lang="en-US" sz="2000" dirty="0">
                <a:cs typeface="Calibri" panose="020F0502020204030204"/>
              </a:rPr>
              <a:t> </a:t>
            </a:r>
            <a:r>
              <a:rPr lang="en-US" sz="2000" dirty="0" err="1">
                <a:cs typeface="Calibri" panose="020F0502020204030204"/>
              </a:rPr>
              <a:t>portmonetki</a:t>
            </a:r>
            <a:r>
              <a:rPr lang="en-US" sz="2000" dirty="0">
                <a:cs typeface="Calibri" panose="020F0502020204030204"/>
              </a:rPr>
              <a:t> (</a:t>
            </a:r>
            <a:r>
              <a:rPr lang="en-US" sz="2000" dirty="0" err="1">
                <a:cs typeface="Calibri" panose="020F0502020204030204"/>
              </a:rPr>
              <a:t>cyfrowy</a:t>
            </a:r>
            <a:r>
              <a:rPr lang="en-US" sz="2000" dirty="0">
                <a:cs typeface="Calibri" panose="020F0502020204030204"/>
              </a:rPr>
              <a:t> </a:t>
            </a:r>
            <a:r>
              <a:rPr lang="en-US" sz="2000" dirty="0" err="1">
                <a:cs typeface="Calibri" panose="020F0502020204030204"/>
              </a:rPr>
              <a:t>portfel</a:t>
            </a:r>
            <a:r>
              <a:rPr lang="en-US" sz="2000" dirty="0">
                <a:cs typeface="Calibri" panose="020F0502020204030204"/>
              </a:rPr>
              <a:t>). W </a:t>
            </a:r>
            <a:r>
              <a:rPr lang="en-US" sz="2000" dirty="0" err="1">
                <a:cs typeface="Calibri" panose="020F0502020204030204"/>
              </a:rPr>
              <a:t>systemie</a:t>
            </a:r>
            <a:r>
              <a:rPr lang="en-US" sz="2000" dirty="0">
                <a:cs typeface="Calibri" panose="020F0502020204030204"/>
              </a:rPr>
              <a:t> PayPal </a:t>
            </a:r>
            <a:r>
              <a:rPr lang="en-US" sz="2000" dirty="0" err="1">
                <a:cs typeface="Calibri" panose="020F0502020204030204"/>
              </a:rPr>
              <a:t>klienci</a:t>
            </a:r>
            <a:r>
              <a:rPr lang="en-US" sz="2000" dirty="0">
                <a:cs typeface="Calibri" panose="020F0502020204030204"/>
              </a:rPr>
              <a:t> </a:t>
            </a:r>
            <a:r>
              <a:rPr lang="en-US" sz="2000" dirty="0" err="1">
                <a:cs typeface="Calibri" panose="020F0502020204030204"/>
              </a:rPr>
              <a:t>mogą</a:t>
            </a:r>
            <a:r>
              <a:rPr lang="en-US" sz="2000" dirty="0">
                <a:cs typeface="Calibri" panose="020F0502020204030204"/>
              </a:rPr>
              <a:t> </a:t>
            </a:r>
            <a:r>
              <a:rPr lang="en-US" sz="2000" dirty="0" err="1">
                <a:cs typeface="Calibri" panose="020F0502020204030204"/>
              </a:rPr>
              <a:t>płacić</a:t>
            </a:r>
            <a:r>
              <a:rPr lang="en-US" sz="2000" dirty="0">
                <a:cs typeface="Calibri" panose="020F0502020204030204"/>
              </a:rPr>
              <a:t> </a:t>
            </a:r>
            <a:r>
              <a:rPr lang="en-US" sz="2000" dirty="0" err="1">
                <a:cs typeface="Calibri" panose="020F0502020204030204"/>
              </a:rPr>
              <a:t>przy</a:t>
            </a:r>
            <a:r>
              <a:rPr lang="en-US" sz="2000" dirty="0">
                <a:cs typeface="Calibri" panose="020F0502020204030204"/>
              </a:rPr>
              <a:t> </a:t>
            </a:r>
            <a:r>
              <a:rPr lang="en-US" sz="2000" dirty="0" err="1">
                <a:cs typeface="Calibri" panose="020F0502020204030204"/>
              </a:rPr>
              <a:t>użyciu</a:t>
            </a:r>
            <a:r>
              <a:rPr lang="en-US" sz="2000" dirty="0">
                <a:cs typeface="Calibri" panose="020F0502020204030204"/>
              </a:rPr>
              <a:t> </a:t>
            </a:r>
            <a:r>
              <a:rPr lang="en-US" sz="2000" dirty="0" err="1">
                <a:cs typeface="Calibri" panose="020F0502020204030204"/>
              </a:rPr>
              <a:t>karty</a:t>
            </a:r>
            <a:r>
              <a:rPr lang="en-US" sz="2000" dirty="0">
                <a:cs typeface="Calibri" panose="020F0502020204030204"/>
              </a:rPr>
              <a:t> </a:t>
            </a:r>
            <a:r>
              <a:rPr lang="en-US" sz="2000" dirty="0" err="1">
                <a:cs typeface="Calibri" panose="020F0502020204030204"/>
              </a:rPr>
              <a:t>kredytowej</a:t>
            </a:r>
            <a:r>
              <a:rPr lang="en-US" sz="2000" dirty="0">
                <a:cs typeface="Calibri" panose="020F0502020204030204"/>
              </a:rPr>
              <a:t> </a:t>
            </a:r>
            <a:r>
              <a:rPr lang="en-US" sz="2000" dirty="0" err="1">
                <a:cs typeface="Calibri" panose="020F0502020204030204"/>
              </a:rPr>
              <a:t>bądź</a:t>
            </a:r>
            <a:r>
              <a:rPr lang="en-US" sz="2000" dirty="0">
                <a:cs typeface="Calibri" panose="020F0502020204030204"/>
              </a:rPr>
              <a:t> </a:t>
            </a:r>
            <a:r>
              <a:rPr lang="en-US" sz="2000" dirty="0" err="1">
                <a:cs typeface="Calibri" panose="020F0502020204030204"/>
              </a:rPr>
              <a:t>salda</a:t>
            </a:r>
            <a:r>
              <a:rPr lang="en-US" sz="2000" dirty="0">
                <a:cs typeface="Calibri" panose="020F0502020204030204"/>
              </a:rPr>
              <a:t> </a:t>
            </a:r>
            <a:r>
              <a:rPr lang="en-US" sz="2000" dirty="0" err="1">
                <a:cs typeface="Calibri" panose="020F0502020204030204"/>
              </a:rPr>
              <a:t>konta</a:t>
            </a:r>
            <a:r>
              <a:rPr lang="en-US" sz="2000" dirty="0">
                <a:cs typeface="Calibri" panose="020F0502020204030204"/>
              </a:rPr>
              <a:t> PayPal, </a:t>
            </a:r>
            <a:r>
              <a:rPr lang="en-US" sz="2000" dirty="0" err="1">
                <a:cs typeface="Calibri" panose="020F0502020204030204"/>
              </a:rPr>
              <a:t>które</a:t>
            </a:r>
            <a:r>
              <a:rPr lang="en-US" sz="2000" dirty="0">
                <a:cs typeface="Calibri" panose="020F0502020204030204"/>
              </a:rPr>
              <a:t> </a:t>
            </a:r>
            <a:r>
              <a:rPr lang="en-US" sz="2000" dirty="0" err="1">
                <a:cs typeface="Calibri" panose="020F0502020204030204"/>
              </a:rPr>
              <a:t>można</a:t>
            </a:r>
            <a:r>
              <a:rPr lang="en-US" sz="2000" dirty="0">
                <a:cs typeface="Calibri" panose="020F0502020204030204"/>
              </a:rPr>
              <a:t> </a:t>
            </a:r>
            <a:r>
              <a:rPr lang="en-US" sz="2000" dirty="0" err="1">
                <a:cs typeface="Calibri" panose="020F0502020204030204"/>
              </a:rPr>
              <a:t>zasilać</a:t>
            </a:r>
            <a:r>
              <a:rPr lang="en-US" sz="2000" dirty="0">
                <a:cs typeface="Calibri" panose="020F0502020204030204"/>
              </a:rPr>
              <a:t> </a:t>
            </a:r>
            <a:r>
              <a:rPr lang="en-US" sz="2000" dirty="0" err="1">
                <a:cs typeface="Calibri" panose="020F0502020204030204"/>
              </a:rPr>
              <a:t>przelewami</a:t>
            </a:r>
            <a:r>
              <a:rPr lang="en-US" sz="2000" dirty="0">
                <a:cs typeface="Calibri" panose="020F0502020204030204"/>
              </a:rPr>
              <a:t> z </a:t>
            </a:r>
            <a:r>
              <a:rPr lang="en-US" sz="2000" dirty="0" err="1">
                <a:cs typeface="Calibri" panose="020F0502020204030204"/>
              </a:rPr>
              <a:t>konta</a:t>
            </a:r>
            <a:r>
              <a:rPr lang="en-US" sz="2000" dirty="0">
                <a:cs typeface="Calibri" panose="020F0502020204030204"/>
              </a:rPr>
              <a:t> </a:t>
            </a:r>
            <a:r>
              <a:rPr lang="en-US" sz="2000" dirty="0" err="1">
                <a:cs typeface="Calibri" panose="020F0502020204030204"/>
              </a:rPr>
              <a:t>bankowego</a:t>
            </a:r>
            <a:r>
              <a:rPr lang="en-US" sz="2000" dirty="0">
                <a:cs typeface="Calibri" panose="020F0502020204030204"/>
              </a:rPr>
              <a:t> </a:t>
            </a:r>
            <a:r>
              <a:rPr lang="en-US" sz="2000" dirty="0" err="1">
                <a:cs typeface="Calibri" panose="020F0502020204030204"/>
              </a:rPr>
              <a:t>lub</a:t>
            </a:r>
            <a:r>
              <a:rPr lang="en-US" sz="2000" dirty="0">
                <a:cs typeface="Calibri" panose="020F0502020204030204"/>
              </a:rPr>
              <a:t> </a:t>
            </a:r>
            <a:r>
              <a:rPr lang="en-US" sz="2000" dirty="0" err="1">
                <a:cs typeface="Calibri" panose="020F0502020204030204"/>
              </a:rPr>
              <a:t>innego</a:t>
            </a:r>
            <a:r>
              <a:rPr lang="en-US" sz="2000" dirty="0">
                <a:cs typeface="Calibri" panose="020F0502020204030204"/>
              </a:rPr>
              <a:t> </a:t>
            </a:r>
            <a:r>
              <a:rPr lang="en-US" sz="2000" dirty="0" err="1">
                <a:cs typeface="Calibri" panose="020F0502020204030204"/>
              </a:rPr>
              <a:t>konta</a:t>
            </a:r>
            <a:r>
              <a:rPr lang="en-US" sz="2000" dirty="0">
                <a:cs typeface="Calibri" panose="020F0502020204030204"/>
              </a:rPr>
              <a:t> PayPal.</a:t>
            </a:r>
          </a:p>
          <a:p>
            <a:pPr>
              <a:buNone/>
            </a:pPr>
            <a:r>
              <a:rPr lang="en-US" sz="2000" err="1">
                <a:cs typeface="Calibri" panose="020F0502020204030204"/>
              </a:rPr>
              <a:t>Amerykański</a:t>
            </a:r>
            <a:r>
              <a:rPr lang="en-US" sz="2000" dirty="0">
                <a:cs typeface="Calibri" panose="020F0502020204030204"/>
              </a:rPr>
              <a:t> </a:t>
            </a:r>
            <a:r>
              <a:rPr lang="en-US" sz="2000" err="1">
                <a:cs typeface="Calibri" panose="020F0502020204030204"/>
              </a:rPr>
              <a:t>potentat</a:t>
            </a:r>
            <a:r>
              <a:rPr lang="en-US" sz="2000" dirty="0">
                <a:cs typeface="Calibri" panose="020F0502020204030204"/>
              </a:rPr>
              <a:t> </a:t>
            </a:r>
            <a:r>
              <a:rPr lang="en-US" sz="2000" err="1">
                <a:cs typeface="Calibri" panose="020F0502020204030204"/>
              </a:rPr>
              <a:t>internetowych</a:t>
            </a:r>
            <a:r>
              <a:rPr lang="en-US" sz="2000" dirty="0">
                <a:cs typeface="Calibri" panose="020F0502020204030204"/>
              </a:rPr>
              <a:t> </a:t>
            </a:r>
            <a:r>
              <a:rPr lang="en-US" sz="2000" err="1">
                <a:cs typeface="Calibri" panose="020F0502020204030204"/>
              </a:rPr>
              <a:t>płatności</a:t>
            </a:r>
            <a:r>
              <a:rPr lang="en-US" sz="2000" dirty="0">
                <a:cs typeface="Calibri" panose="020F0502020204030204"/>
              </a:rPr>
              <a:t> </a:t>
            </a:r>
            <a:r>
              <a:rPr lang="en-US" sz="2000" err="1">
                <a:cs typeface="Calibri" panose="020F0502020204030204"/>
              </a:rPr>
              <a:t>obecny</a:t>
            </a:r>
            <a:r>
              <a:rPr lang="en-US" sz="2000" dirty="0">
                <a:cs typeface="Calibri" panose="020F0502020204030204"/>
              </a:rPr>
              <a:t> jest w 190 </a:t>
            </a:r>
            <a:r>
              <a:rPr lang="en-US" sz="2000" err="1">
                <a:cs typeface="Calibri" panose="020F0502020204030204"/>
              </a:rPr>
              <a:t>krajach</a:t>
            </a:r>
            <a:r>
              <a:rPr lang="en-US" sz="2000" dirty="0">
                <a:cs typeface="Calibri" panose="020F0502020204030204"/>
              </a:rPr>
              <a:t>, z </a:t>
            </a:r>
            <a:r>
              <a:rPr lang="en-US" sz="2000" err="1">
                <a:cs typeface="Calibri" panose="020F0502020204030204"/>
              </a:rPr>
              <a:t>których</a:t>
            </a:r>
            <a:r>
              <a:rPr lang="en-US" sz="2000" dirty="0">
                <a:cs typeface="Calibri" panose="020F0502020204030204"/>
              </a:rPr>
              <a:t> 23 </a:t>
            </a:r>
            <a:r>
              <a:rPr lang="en-US" sz="2000" err="1">
                <a:cs typeface="Calibri" panose="020F0502020204030204"/>
              </a:rPr>
              <a:t>dysponuje</a:t>
            </a:r>
            <a:r>
              <a:rPr lang="en-US" sz="2000" dirty="0">
                <a:cs typeface="Calibri" panose="020F0502020204030204"/>
              </a:rPr>
              <a:t> </a:t>
            </a:r>
            <a:r>
              <a:rPr lang="en-US" sz="2000" err="1">
                <a:cs typeface="Calibri" panose="020F0502020204030204"/>
              </a:rPr>
              <a:t>lokalnymi</a:t>
            </a:r>
            <a:r>
              <a:rPr lang="en-US" sz="2000" dirty="0">
                <a:cs typeface="Calibri" panose="020F0502020204030204"/>
              </a:rPr>
              <a:t> </a:t>
            </a:r>
            <a:r>
              <a:rPr lang="en-US" sz="2000" err="1">
                <a:cs typeface="Calibri" panose="020F0502020204030204"/>
              </a:rPr>
              <a:t>serwisami</a:t>
            </a:r>
            <a:r>
              <a:rPr lang="en-US" sz="2000" dirty="0">
                <a:cs typeface="Calibri" panose="020F0502020204030204"/>
              </a:rPr>
              <a:t> </a:t>
            </a:r>
            <a:r>
              <a:rPr lang="en-US" sz="2000" err="1">
                <a:cs typeface="Calibri" panose="020F0502020204030204"/>
              </a:rPr>
              <a:t>internetowymi</a:t>
            </a:r>
            <a:r>
              <a:rPr lang="en-US" sz="2000" dirty="0">
                <a:cs typeface="Calibri" panose="020F0502020204030204"/>
              </a:rPr>
              <a:t>.</a:t>
            </a:r>
          </a:p>
          <a:p>
            <a:pPr>
              <a:buNone/>
            </a:pPr>
            <a:r>
              <a:rPr lang="en-US" sz="2000" dirty="0">
                <a:cs typeface="Calibri" panose="020F0502020204030204"/>
              </a:rPr>
              <a:t>PayPal </a:t>
            </a:r>
            <a:r>
              <a:rPr lang="en-US" sz="2000" err="1">
                <a:cs typeface="Calibri" panose="020F0502020204030204"/>
              </a:rPr>
              <a:t>umożliwia</a:t>
            </a:r>
            <a:r>
              <a:rPr lang="en-US" sz="2000" dirty="0">
                <a:cs typeface="Calibri" panose="020F0502020204030204"/>
              </a:rPr>
              <a:t> </a:t>
            </a:r>
            <a:r>
              <a:rPr lang="en-US" sz="2000" err="1">
                <a:cs typeface="Calibri" panose="020F0502020204030204"/>
              </a:rPr>
              <a:t>płatności</a:t>
            </a:r>
            <a:r>
              <a:rPr lang="en-US" sz="2000" dirty="0">
                <a:cs typeface="Calibri" panose="020F0502020204030204"/>
              </a:rPr>
              <a:t> w 25 </a:t>
            </a:r>
            <a:r>
              <a:rPr lang="en-US" sz="2000" err="1">
                <a:cs typeface="Calibri" panose="020F0502020204030204"/>
              </a:rPr>
              <a:t>walutach</a:t>
            </a:r>
            <a:r>
              <a:rPr lang="en-US" sz="2000" dirty="0">
                <a:cs typeface="Calibri" panose="020F0502020204030204"/>
              </a:rPr>
              <a:t>.</a:t>
            </a:r>
          </a:p>
          <a:p>
            <a:pPr marL="0" indent="0">
              <a:buNone/>
            </a:pPr>
            <a:endParaRPr lang="en-US" sz="2000" dirty="0">
              <a:cs typeface="Calibri" panose="020F0502020204030204"/>
            </a:endParaRPr>
          </a:p>
        </p:txBody>
      </p:sp>
    </p:spTree>
    <p:extLst>
      <p:ext uri="{BB962C8B-B14F-4D97-AF65-F5344CB8AC3E}">
        <p14:creationId xmlns:p14="http://schemas.microsoft.com/office/powerpoint/2010/main" val="17686984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4EAC-2908-4D94-A964-66BFC72FF92D}"/>
              </a:ext>
            </a:extLst>
          </p:cNvPr>
          <p:cNvSpPr>
            <a:spLocks noGrp="1"/>
          </p:cNvSpPr>
          <p:nvPr>
            <p:ph type="title"/>
          </p:nvPr>
        </p:nvSpPr>
        <p:spPr>
          <a:xfrm>
            <a:off x="5234260" y="785611"/>
            <a:ext cx="5992540" cy="1314853"/>
          </a:xfrm>
        </p:spPr>
        <p:txBody>
          <a:bodyPr anchor="b">
            <a:normAutofit/>
          </a:bodyPr>
          <a:lstStyle/>
          <a:p>
            <a:r>
              <a:rPr lang="en-US" sz="6600" dirty="0">
                <a:cs typeface="Calibri Light"/>
              </a:rPr>
              <a:t>Allegro</a:t>
            </a:r>
          </a:p>
        </p:txBody>
      </p:sp>
      <p:sp>
        <p:nvSpPr>
          <p:cNvPr id="9" name="Rectangle 8">
            <a:extLst>
              <a:ext uri="{FF2B5EF4-FFF2-40B4-BE49-F238E27FC236}">
                <a16:creationId xmlns:a16="http://schemas.microsoft.com/office/drawing/2014/main" id="{85EE8969-963B-4684-B457-EC3E23FEE8C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4654296" cy="6861717"/>
          </a:xfrm>
          <a:prstGeom prst="rect">
            <a:avLst/>
          </a:prstGeom>
          <a:solidFill>
            <a:srgbClr val="534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7E6E6"/>
              </a:solidFill>
              <a:effectLst/>
              <a:uLnTx/>
              <a:uFillTx/>
              <a:latin typeface="Calibri" panose="020F0502020204030204"/>
              <a:ea typeface="+mn-ea"/>
              <a:cs typeface="+mn-cs"/>
            </a:endParaRPr>
          </a:p>
        </p:txBody>
      </p:sp>
      <p:sp>
        <p:nvSpPr>
          <p:cNvPr id="11" name="Rounded Rectangle 13">
            <a:extLst>
              <a:ext uri="{FF2B5EF4-FFF2-40B4-BE49-F238E27FC236}">
                <a16:creationId xmlns:a16="http://schemas.microsoft.com/office/drawing/2014/main" id="{FF6CD192-AEC2-4532-8B04-F022237647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655" y="986164"/>
            <a:ext cx="3373935" cy="4358546"/>
          </a:xfrm>
          <a:prstGeom prst="roundRect">
            <a:avLst>
              <a:gd name="adj" fmla="val 2462"/>
            </a:avLst>
          </a:prstGeom>
          <a:solidFill>
            <a:schemeClr val="bg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A close up of a logo&#10;&#10;Description generated with high confidence">
            <a:extLst>
              <a:ext uri="{FF2B5EF4-FFF2-40B4-BE49-F238E27FC236}">
                <a16:creationId xmlns:a16="http://schemas.microsoft.com/office/drawing/2014/main" id="{E4D297A0-9616-49CB-A227-044576DA7D67}"/>
              </a:ext>
            </a:extLst>
          </p:cNvPr>
          <p:cNvPicPr>
            <a:picLocks noChangeAspect="1"/>
          </p:cNvPicPr>
          <p:nvPr/>
        </p:nvPicPr>
        <p:blipFill>
          <a:blip r:embed="rId2"/>
          <a:stretch>
            <a:fillRect/>
          </a:stretch>
        </p:blipFill>
        <p:spPr>
          <a:xfrm>
            <a:off x="748831" y="1712963"/>
            <a:ext cx="3171665" cy="2373750"/>
          </a:xfrm>
          <a:prstGeom prst="rect">
            <a:avLst/>
          </a:prstGeom>
        </p:spPr>
      </p:pic>
      <p:cxnSp>
        <p:nvCxnSpPr>
          <p:cNvPr id="13" name="Straight Connector 12">
            <a:extLst>
              <a:ext uri="{FF2B5EF4-FFF2-40B4-BE49-F238E27FC236}">
                <a16:creationId xmlns:a16="http://schemas.microsoft.com/office/drawing/2014/main" id="{ED22D97A-9000-40A1-A671-A23DB8BF93C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54983" y="2422200"/>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86DE5F9-9890-4EE4-B773-93E6ED027435}"/>
              </a:ext>
            </a:extLst>
          </p:cNvPr>
          <p:cNvSpPr>
            <a:spLocks noGrp="1"/>
          </p:cNvSpPr>
          <p:nvPr>
            <p:ph idx="1"/>
          </p:nvPr>
        </p:nvSpPr>
        <p:spPr>
          <a:xfrm>
            <a:off x="5054958" y="2743937"/>
            <a:ext cx="6542541" cy="3677512"/>
          </a:xfrm>
        </p:spPr>
        <p:txBody>
          <a:bodyPr vert="horz" lIns="91440" tIns="45720" rIns="91440" bIns="45720" rtlCol="0" anchor="t">
            <a:noAutofit/>
          </a:bodyPr>
          <a:lstStyle/>
          <a:p>
            <a:pPr marL="0" indent="0">
              <a:buNone/>
            </a:pPr>
            <a:r>
              <a:rPr lang="en-US" sz="1900" b="1" dirty="0">
                <a:cs typeface="Calibri" panose="020F0502020204030204"/>
              </a:rPr>
              <a:t>Allegro</a:t>
            </a:r>
            <a:r>
              <a:rPr lang="en-US" sz="1900" dirty="0">
                <a:cs typeface="Calibri" panose="020F0502020204030204"/>
              </a:rPr>
              <a:t>– największa platforma transakcyjna on-line w Polsce. Portal należy do przedsiębiorstwa Allegro.pl. Allegro to internetowa platforma handlowa umożliwiająca przeprowadzanie transakcji. Umożliwia przede wszystkim wystawianie na sprzedaż przedmiotów posiadanych przez użytkowników. Dzięki szerokiemu dostępowi do Internetu serwis na początku działalności stał się popularny wśród kolekcjonerów, a z czasem również zawodowych handlarzy. Oprócz aukcji możliwe jest również wystawienie na sprzedaż przedmiotu za ustaloną z góry cenę (</a:t>
            </a:r>
            <a:r>
              <a:rPr lang="en-US" sz="1900" i="1" dirty="0">
                <a:cs typeface="Calibri" panose="020F0502020204030204"/>
              </a:rPr>
              <a:t>Kup Teraz</a:t>
            </a:r>
            <a:r>
              <a:rPr lang="en-US" sz="1900" dirty="0">
                <a:cs typeface="Calibri" panose="020F0502020204030204"/>
              </a:rPr>
              <a:t>). Istnieje również możliwość połączenia licytacji i opcji </a:t>
            </a:r>
            <a:r>
              <a:rPr lang="en-US" sz="1900" i="1" dirty="0">
                <a:cs typeface="Calibri" panose="020F0502020204030204"/>
              </a:rPr>
              <a:t>Kup Teraz</a:t>
            </a:r>
            <a:r>
              <a:rPr lang="en-US" sz="1900" dirty="0">
                <a:cs typeface="Calibri" panose="020F0502020204030204"/>
              </a:rPr>
              <a:t>. W chwili obecnej zdecydowana większość (ok. 90%) ofert dostępnych w serwisie Allegro to oferty jedynie z opcją </a:t>
            </a:r>
            <a:r>
              <a:rPr lang="en-US" sz="1900" i="1" dirty="0">
                <a:cs typeface="Calibri" panose="020F0502020204030204"/>
              </a:rPr>
              <a:t>Kup Teraz.</a:t>
            </a:r>
            <a:endParaRPr lang="en-US" sz="1900" dirty="0">
              <a:cs typeface="Calibri"/>
            </a:endParaRPr>
          </a:p>
        </p:txBody>
      </p:sp>
    </p:spTree>
    <p:extLst>
      <p:ext uri="{BB962C8B-B14F-4D97-AF65-F5344CB8AC3E}">
        <p14:creationId xmlns:p14="http://schemas.microsoft.com/office/powerpoint/2010/main" val="7099125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4EAC-2908-4D94-A964-66BFC72FF92D}"/>
              </a:ext>
            </a:extLst>
          </p:cNvPr>
          <p:cNvSpPr>
            <a:spLocks noGrp="1"/>
          </p:cNvSpPr>
          <p:nvPr>
            <p:ph type="title"/>
          </p:nvPr>
        </p:nvSpPr>
        <p:spPr>
          <a:xfrm>
            <a:off x="1136428" y="627564"/>
            <a:ext cx="7474172" cy="1325563"/>
          </a:xfrm>
        </p:spPr>
        <p:txBody>
          <a:bodyPr>
            <a:normAutofit/>
          </a:bodyPr>
          <a:lstStyle/>
          <a:p>
            <a:r>
              <a:rPr lang="en-US" sz="6600" dirty="0">
                <a:cs typeface="Calibri Light"/>
              </a:rPr>
              <a:t>Steam</a:t>
            </a:r>
            <a:endParaRPr lang="en-US" sz="6600" dirty="0"/>
          </a:p>
        </p:txBody>
      </p:sp>
      <p:sp>
        <p:nvSpPr>
          <p:cNvPr id="3" name="Content Placeholder 2">
            <a:extLst>
              <a:ext uri="{FF2B5EF4-FFF2-40B4-BE49-F238E27FC236}">
                <a16:creationId xmlns:a16="http://schemas.microsoft.com/office/drawing/2014/main" id="{886DE5F9-9890-4EE4-B773-93E6ED027435}"/>
              </a:ext>
            </a:extLst>
          </p:cNvPr>
          <p:cNvSpPr>
            <a:spLocks noGrp="1"/>
          </p:cNvSpPr>
          <p:nvPr>
            <p:ph idx="1"/>
          </p:nvPr>
        </p:nvSpPr>
        <p:spPr>
          <a:xfrm>
            <a:off x="654152" y="2162427"/>
            <a:ext cx="7403485" cy="4106510"/>
          </a:xfrm>
        </p:spPr>
        <p:txBody>
          <a:bodyPr vert="horz" lIns="91440" tIns="45720" rIns="91440" bIns="45720" rtlCol="0" anchor="ctr">
            <a:noAutofit/>
          </a:bodyPr>
          <a:lstStyle/>
          <a:p>
            <a:pPr>
              <a:buNone/>
            </a:pPr>
            <a:r>
              <a:rPr lang="en-US" sz="1900" b="1" dirty="0">
                <a:cs typeface="Calibri" panose="020F0502020204030204"/>
              </a:rPr>
              <a:t>Steam</a:t>
            </a:r>
            <a:r>
              <a:rPr lang="en-US" sz="1900" dirty="0">
                <a:cs typeface="Calibri" panose="020F0502020204030204"/>
              </a:rPr>
              <a:t> – </a:t>
            </a:r>
            <a:r>
              <a:rPr lang="en-US" sz="1900" dirty="0" err="1">
                <a:cs typeface="Calibri" panose="020F0502020204030204"/>
              </a:rPr>
              <a:t>platforma</a:t>
            </a:r>
            <a:r>
              <a:rPr lang="en-US" sz="1900" dirty="0">
                <a:cs typeface="Calibri" panose="020F0502020204030204"/>
              </a:rPr>
              <a:t> </a:t>
            </a:r>
            <a:r>
              <a:rPr lang="en-US" sz="1900" dirty="0" err="1">
                <a:cs typeface="Calibri" panose="020F0502020204030204"/>
              </a:rPr>
              <a:t>dystrybucji</a:t>
            </a:r>
            <a:r>
              <a:rPr lang="en-US" sz="1900" dirty="0">
                <a:cs typeface="Calibri" panose="020F0502020204030204"/>
              </a:rPr>
              <a:t> </a:t>
            </a:r>
            <a:r>
              <a:rPr lang="en-US" sz="1900" dirty="0" err="1">
                <a:cs typeface="Calibri" panose="020F0502020204030204"/>
              </a:rPr>
              <a:t>cyfrowej</a:t>
            </a:r>
            <a:r>
              <a:rPr lang="en-US" sz="1900" dirty="0">
                <a:cs typeface="Calibri" panose="020F0502020204030204"/>
              </a:rPr>
              <a:t> </a:t>
            </a:r>
            <a:r>
              <a:rPr lang="en-US" sz="1900" dirty="0" err="1">
                <a:cs typeface="Calibri" panose="020F0502020204030204"/>
              </a:rPr>
              <a:t>i</a:t>
            </a:r>
            <a:r>
              <a:rPr lang="en-US" sz="1900" dirty="0">
                <a:cs typeface="Calibri" panose="020F0502020204030204"/>
              </a:rPr>
              <a:t> </a:t>
            </a:r>
            <a:r>
              <a:rPr lang="en-US" sz="1900" dirty="0" err="1">
                <a:cs typeface="Calibri" panose="020F0502020204030204"/>
              </a:rPr>
              <a:t>zarządzania</a:t>
            </a:r>
            <a:r>
              <a:rPr lang="en-US" sz="1900" dirty="0">
                <a:cs typeface="Calibri" panose="020F0502020204030204"/>
              </a:rPr>
              <a:t> </a:t>
            </a:r>
            <a:r>
              <a:rPr lang="en-US" sz="1900" dirty="0" err="1">
                <a:cs typeface="Calibri" panose="020F0502020204030204"/>
              </a:rPr>
              <a:t>prawami</a:t>
            </a:r>
            <a:r>
              <a:rPr lang="en-US" sz="1900" dirty="0">
                <a:cs typeface="Calibri" panose="020F0502020204030204"/>
              </a:rPr>
              <a:t> </a:t>
            </a:r>
            <a:r>
              <a:rPr lang="en-US" sz="1900" dirty="0" err="1">
                <a:cs typeface="Calibri" panose="020F0502020204030204"/>
              </a:rPr>
              <a:t>cyfrowymi</a:t>
            </a:r>
            <a:r>
              <a:rPr lang="en-US" sz="1900" dirty="0">
                <a:cs typeface="Calibri" panose="020F0502020204030204"/>
              </a:rPr>
              <a:t>, system </a:t>
            </a:r>
            <a:r>
              <a:rPr lang="en-US" sz="1900" dirty="0" err="1">
                <a:cs typeface="Calibri" panose="020F0502020204030204"/>
              </a:rPr>
              <a:t>gry</a:t>
            </a:r>
            <a:r>
              <a:rPr lang="en-US" sz="1900" dirty="0">
                <a:cs typeface="Calibri" panose="020F0502020204030204"/>
              </a:rPr>
              <a:t> </a:t>
            </a:r>
            <a:r>
              <a:rPr lang="en-US" sz="1900" dirty="0" err="1">
                <a:cs typeface="Calibri" panose="020F0502020204030204"/>
              </a:rPr>
              <a:t>wieloosobowej</a:t>
            </a:r>
            <a:r>
              <a:rPr lang="en-US" sz="1900" dirty="0">
                <a:cs typeface="Calibri" panose="020F0502020204030204"/>
              </a:rPr>
              <a:t> </a:t>
            </a:r>
            <a:r>
              <a:rPr lang="en-US" sz="1900" dirty="0" err="1">
                <a:cs typeface="Calibri" panose="020F0502020204030204"/>
              </a:rPr>
              <a:t>oraz</a:t>
            </a:r>
            <a:r>
              <a:rPr lang="en-US" sz="1900" dirty="0">
                <a:cs typeface="Calibri" panose="020F0502020204030204"/>
              </a:rPr>
              <a:t> </a:t>
            </a:r>
            <a:r>
              <a:rPr lang="en-US" sz="1900" dirty="0" err="1">
                <a:cs typeface="Calibri" panose="020F0502020204030204"/>
              </a:rPr>
              <a:t>serwis</a:t>
            </a:r>
            <a:r>
              <a:rPr lang="en-US" sz="1900" dirty="0">
                <a:cs typeface="Calibri" panose="020F0502020204030204"/>
              </a:rPr>
              <a:t> </a:t>
            </a:r>
            <a:r>
              <a:rPr lang="en-US" sz="1900" dirty="0" err="1">
                <a:cs typeface="Calibri" panose="020F0502020204030204"/>
              </a:rPr>
              <a:t>społecznościowy</a:t>
            </a:r>
            <a:r>
              <a:rPr lang="en-US" sz="1900" dirty="0">
                <a:cs typeface="Calibri" panose="020F0502020204030204"/>
              </a:rPr>
              <a:t> </a:t>
            </a:r>
            <a:r>
              <a:rPr lang="en-US" sz="1900" dirty="0" err="1">
                <a:cs typeface="Calibri" panose="020F0502020204030204"/>
              </a:rPr>
              <a:t>stworzony</a:t>
            </a:r>
            <a:r>
              <a:rPr lang="en-US" sz="1900" dirty="0">
                <a:cs typeface="Calibri" panose="020F0502020204030204"/>
              </a:rPr>
              <a:t> </a:t>
            </a:r>
            <a:r>
              <a:rPr lang="en-US" sz="1900" dirty="0" err="1">
                <a:cs typeface="Calibri" panose="020F0502020204030204"/>
              </a:rPr>
              <a:t>przez</a:t>
            </a:r>
            <a:r>
              <a:rPr lang="en-US" sz="1900" dirty="0">
                <a:cs typeface="Calibri" panose="020F0502020204030204"/>
              </a:rPr>
              <a:t> Valve Corporation.</a:t>
            </a:r>
          </a:p>
          <a:p>
            <a:pPr>
              <a:buNone/>
            </a:pPr>
            <a:r>
              <a:rPr lang="en-US" sz="1900" dirty="0">
                <a:cs typeface="Calibri" panose="020F0502020204030204"/>
              </a:rPr>
              <a:t>W </a:t>
            </a:r>
            <a:r>
              <a:rPr lang="en-US" sz="1900" err="1">
                <a:cs typeface="Calibri" panose="020F0502020204030204"/>
              </a:rPr>
              <a:t>październiku</a:t>
            </a:r>
            <a:r>
              <a:rPr lang="en-US" sz="1900" dirty="0">
                <a:cs typeface="Calibri" panose="020F0502020204030204"/>
              </a:rPr>
              <a:t> 2012 </a:t>
            </a:r>
            <a:r>
              <a:rPr lang="en-US" sz="1900" err="1">
                <a:cs typeface="Calibri" panose="020F0502020204030204"/>
              </a:rPr>
              <a:t>roku</a:t>
            </a:r>
            <a:r>
              <a:rPr lang="en-US" sz="1900" dirty="0">
                <a:cs typeface="Calibri" panose="020F0502020204030204"/>
              </a:rPr>
              <a:t> Valve </a:t>
            </a:r>
            <a:r>
              <a:rPr lang="en-US" sz="1900" err="1">
                <a:cs typeface="Calibri" panose="020F0502020204030204"/>
              </a:rPr>
              <a:t>rozszerzyło</a:t>
            </a:r>
            <a:r>
              <a:rPr lang="en-US" sz="1900" dirty="0">
                <a:cs typeface="Calibri" panose="020F0502020204030204"/>
              </a:rPr>
              <a:t> </a:t>
            </a:r>
            <a:r>
              <a:rPr lang="en-US" sz="1900" err="1">
                <a:cs typeface="Calibri" panose="020F0502020204030204"/>
              </a:rPr>
              <a:t>ofertę</a:t>
            </a:r>
            <a:r>
              <a:rPr lang="en-US" sz="1900" dirty="0">
                <a:cs typeface="Calibri" panose="020F0502020204030204"/>
              </a:rPr>
              <a:t> o </a:t>
            </a:r>
            <a:r>
              <a:rPr lang="en-US" sz="1900" err="1">
                <a:cs typeface="Calibri" panose="020F0502020204030204"/>
              </a:rPr>
              <a:t>oprogramowanie</a:t>
            </a:r>
            <a:r>
              <a:rPr lang="en-US" sz="1900" dirty="0">
                <a:cs typeface="Calibri" panose="020F0502020204030204"/>
              </a:rPr>
              <a:t> </a:t>
            </a:r>
            <a:r>
              <a:rPr lang="en-US" sz="1900" err="1">
                <a:cs typeface="Calibri" panose="020F0502020204030204"/>
              </a:rPr>
              <a:t>niebędące</a:t>
            </a:r>
            <a:r>
              <a:rPr lang="en-US" sz="1900" dirty="0">
                <a:cs typeface="Calibri" panose="020F0502020204030204"/>
              </a:rPr>
              <a:t> </a:t>
            </a:r>
            <a:r>
              <a:rPr lang="en-US" sz="1900" err="1">
                <a:cs typeface="Calibri" panose="020F0502020204030204"/>
              </a:rPr>
              <a:t>grami</a:t>
            </a:r>
            <a:r>
              <a:rPr lang="en-US" sz="1900" dirty="0">
                <a:cs typeface="Calibri" panose="020F0502020204030204"/>
              </a:rPr>
              <a:t>. Steam </a:t>
            </a:r>
            <a:r>
              <a:rPr lang="en-US" sz="1900" err="1">
                <a:cs typeface="Calibri" panose="020F0502020204030204"/>
              </a:rPr>
              <a:t>pozwala</a:t>
            </a:r>
            <a:r>
              <a:rPr lang="en-US" sz="1900" dirty="0">
                <a:cs typeface="Calibri" panose="020F0502020204030204"/>
              </a:rPr>
              <a:t> </a:t>
            </a:r>
            <a:r>
              <a:rPr lang="en-US" sz="1900" err="1">
                <a:cs typeface="Calibri" panose="020F0502020204030204"/>
              </a:rPr>
              <a:t>użytkownikowi</a:t>
            </a:r>
            <a:r>
              <a:rPr lang="en-US" sz="1900" dirty="0">
                <a:cs typeface="Calibri" panose="020F0502020204030204"/>
              </a:rPr>
              <a:t> </a:t>
            </a:r>
            <a:r>
              <a:rPr lang="en-US" sz="1900" err="1">
                <a:cs typeface="Calibri" panose="020F0502020204030204"/>
              </a:rPr>
              <a:t>na</a:t>
            </a:r>
            <a:r>
              <a:rPr lang="en-US" sz="1900" dirty="0">
                <a:cs typeface="Calibri" panose="020F0502020204030204"/>
              </a:rPr>
              <a:t> </a:t>
            </a:r>
            <a:r>
              <a:rPr lang="en-US" sz="1900" err="1">
                <a:cs typeface="Calibri" panose="020F0502020204030204"/>
              </a:rPr>
              <a:t>instalację</a:t>
            </a:r>
            <a:r>
              <a:rPr lang="en-US" sz="1900" dirty="0">
                <a:cs typeface="Calibri" panose="020F0502020204030204"/>
              </a:rPr>
              <a:t> </a:t>
            </a:r>
            <a:r>
              <a:rPr lang="en-US" sz="1900" err="1">
                <a:cs typeface="Calibri" panose="020F0502020204030204"/>
              </a:rPr>
              <a:t>i</a:t>
            </a:r>
            <a:r>
              <a:rPr lang="en-US" sz="1900" dirty="0">
                <a:cs typeface="Calibri" panose="020F0502020204030204"/>
              </a:rPr>
              <a:t> </a:t>
            </a:r>
            <a:r>
              <a:rPr lang="en-US" sz="1900" err="1">
                <a:cs typeface="Calibri" panose="020F0502020204030204"/>
              </a:rPr>
              <a:t>automatyczne</a:t>
            </a:r>
            <a:r>
              <a:rPr lang="en-US" sz="1900" dirty="0">
                <a:cs typeface="Calibri" panose="020F0502020204030204"/>
              </a:rPr>
              <a:t> </a:t>
            </a:r>
            <a:r>
              <a:rPr lang="en-US" sz="1900" err="1">
                <a:cs typeface="Calibri" panose="020F0502020204030204"/>
              </a:rPr>
              <a:t>zarządzanie</a:t>
            </a:r>
            <a:r>
              <a:rPr lang="en-US" sz="1900" dirty="0">
                <a:cs typeface="Calibri" panose="020F0502020204030204"/>
              </a:rPr>
              <a:t> </a:t>
            </a:r>
            <a:r>
              <a:rPr lang="en-US" sz="1900" err="1">
                <a:cs typeface="Calibri" panose="020F0502020204030204"/>
              </a:rPr>
              <a:t>oprogramowaniem</a:t>
            </a:r>
            <a:r>
              <a:rPr lang="en-US" sz="1900" dirty="0">
                <a:cs typeface="Calibri" panose="020F0502020204030204"/>
              </a:rPr>
              <a:t> </a:t>
            </a:r>
            <a:r>
              <a:rPr lang="en-US" sz="1900" err="1">
                <a:cs typeface="Calibri" panose="020F0502020204030204"/>
              </a:rPr>
              <a:t>na</a:t>
            </a:r>
            <a:r>
              <a:rPr lang="en-US" sz="1900" dirty="0">
                <a:cs typeface="Calibri" panose="020F0502020204030204"/>
              </a:rPr>
              <a:t> </a:t>
            </a:r>
            <a:r>
              <a:rPr lang="en-US" sz="1900" err="1">
                <a:cs typeface="Calibri" panose="020F0502020204030204"/>
              </a:rPr>
              <a:t>wielu</a:t>
            </a:r>
            <a:r>
              <a:rPr lang="en-US" sz="1900" dirty="0">
                <a:cs typeface="Calibri" panose="020F0502020204030204"/>
              </a:rPr>
              <a:t> </a:t>
            </a:r>
            <a:r>
              <a:rPr lang="en-US" sz="1900" err="1">
                <a:cs typeface="Calibri" panose="020F0502020204030204"/>
              </a:rPr>
              <a:t>komputerach</a:t>
            </a:r>
            <a:r>
              <a:rPr lang="en-US" sz="1900" dirty="0">
                <a:cs typeface="Calibri" panose="020F0502020204030204"/>
              </a:rPr>
              <a:t> </a:t>
            </a:r>
            <a:r>
              <a:rPr lang="en-US" sz="1900" err="1">
                <a:cs typeface="Calibri" panose="020F0502020204030204"/>
              </a:rPr>
              <a:t>oraz</a:t>
            </a:r>
            <a:r>
              <a:rPr lang="en-US" sz="1900" dirty="0">
                <a:cs typeface="Calibri" panose="020F0502020204030204"/>
              </a:rPr>
              <a:t> </a:t>
            </a:r>
            <a:r>
              <a:rPr lang="en-US" sz="1900" err="1">
                <a:cs typeface="Calibri" panose="020F0502020204030204"/>
              </a:rPr>
              <a:t>dostarcza</a:t>
            </a:r>
            <a:r>
              <a:rPr lang="en-US" sz="1900" dirty="0">
                <a:cs typeface="Calibri" panose="020F0502020204030204"/>
              </a:rPr>
              <a:t> </a:t>
            </a:r>
            <a:r>
              <a:rPr lang="en-US" sz="1900" err="1">
                <a:cs typeface="Calibri" panose="020F0502020204030204"/>
              </a:rPr>
              <a:t>funkcje</a:t>
            </a:r>
            <a:r>
              <a:rPr lang="en-US" sz="1900" dirty="0">
                <a:cs typeface="Calibri" panose="020F0502020204030204"/>
              </a:rPr>
              <a:t> </a:t>
            </a:r>
            <a:r>
              <a:rPr lang="en-US" sz="1900" err="1">
                <a:cs typeface="Calibri" panose="020F0502020204030204"/>
              </a:rPr>
              <a:t>społecznościowe</a:t>
            </a:r>
            <a:r>
              <a:rPr lang="en-US" sz="1900" dirty="0">
                <a:cs typeface="Calibri" panose="020F0502020204030204"/>
              </a:rPr>
              <a:t> </a:t>
            </a:r>
            <a:r>
              <a:rPr lang="en-US" sz="1900" err="1">
                <a:cs typeface="Calibri" panose="020F0502020204030204"/>
              </a:rPr>
              <a:t>takie</a:t>
            </a:r>
            <a:r>
              <a:rPr lang="en-US" sz="1900" dirty="0">
                <a:cs typeface="Calibri" panose="020F0502020204030204"/>
              </a:rPr>
              <a:t> </a:t>
            </a:r>
            <a:r>
              <a:rPr lang="en-US" sz="1900" err="1">
                <a:cs typeface="Calibri" panose="020F0502020204030204"/>
              </a:rPr>
              <a:t>jak</a:t>
            </a:r>
            <a:r>
              <a:rPr lang="en-US" sz="1900" dirty="0">
                <a:cs typeface="Calibri" panose="020F0502020204030204"/>
              </a:rPr>
              <a:t> </a:t>
            </a:r>
            <a:r>
              <a:rPr lang="en-US" sz="1900" err="1">
                <a:cs typeface="Calibri" panose="020F0502020204030204"/>
              </a:rPr>
              <a:t>listy</a:t>
            </a:r>
            <a:r>
              <a:rPr lang="en-US" sz="1900" dirty="0">
                <a:cs typeface="Calibri" panose="020F0502020204030204"/>
              </a:rPr>
              <a:t> </a:t>
            </a:r>
            <a:r>
              <a:rPr lang="en-US" sz="1900" err="1">
                <a:cs typeface="Calibri" panose="020F0502020204030204"/>
              </a:rPr>
              <a:t>znajomych</a:t>
            </a:r>
            <a:r>
              <a:rPr lang="en-US" sz="1900" dirty="0">
                <a:cs typeface="Calibri" panose="020F0502020204030204"/>
              </a:rPr>
              <a:t> </a:t>
            </a:r>
            <a:r>
              <a:rPr lang="en-US" sz="1900" err="1">
                <a:cs typeface="Calibri" panose="020F0502020204030204"/>
              </a:rPr>
              <a:t>i</a:t>
            </a:r>
            <a:r>
              <a:rPr lang="en-US" sz="1900" dirty="0">
                <a:cs typeface="Calibri" panose="020F0502020204030204"/>
              </a:rPr>
              <a:t> </a:t>
            </a:r>
            <a:r>
              <a:rPr lang="en-US" sz="1900" err="1">
                <a:cs typeface="Calibri" panose="020F0502020204030204"/>
              </a:rPr>
              <a:t>grupy</a:t>
            </a:r>
            <a:r>
              <a:rPr lang="en-US" sz="1900" dirty="0">
                <a:cs typeface="Calibri" panose="020F0502020204030204"/>
              </a:rPr>
              <a:t>, </a:t>
            </a:r>
            <a:r>
              <a:rPr lang="en-US" sz="1900" err="1">
                <a:cs typeface="Calibri" panose="020F0502020204030204"/>
              </a:rPr>
              <a:t>zapis</a:t>
            </a:r>
            <a:r>
              <a:rPr lang="en-US" sz="1900" dirty="0">
                <a:cs typeface="Calibri" panose="020F0502020204030204"/>
              </a:rPr>
              <a:t> w </a:t>
            </a:r>
            <a:r>
              <a:rPr lang="en-US" sz="1900" err="1">
                <a:cs typeface="Calibri" panose="020F0502020204030204"/>
              </a:rPr>
              <a:t>chmurze</a:t>
            </a:r>
            <a:r>
              <a:rPr lang="en-US" sz="1900" dirty="0">
                <a:cs typeface="Calibri" panose="020F0502020204030204"/>
              </a:rPr>
              <a:t>, </a:t>
            </a:r>
            <a:r>
              <a:rPr lang="en-US" sz="1900" err="1">
                <a:cs typeface="Calibri" panose="020F0502020204030204"/>
              </a:rPr>
              <a:t>rozmowy</a:t>
            </a:r>
            <a:r>
              <a:rPr lang="en-US" sz="1900" dirty="0">
                <a:cs typeface="Calibri" panose="020F0502020204030204"/>
              </a:rPr>
              <a:t> </a:t>
            </a:r>
            <a:r>
              <a:rPr lang="en-US" sz="1900" err="1">
                <a:cs typeface="Calibri" panose="020F0502020204030204"/>
              </a:rPr>
              <a:t>głosowe</a:t>
            </a:r>
            <a:r>
              <a:rPr lang="en-US" sz="1900" dirty="0">
                <a:cs typeface="Calibri" panose="020F0502020204030204"/>
              </a:rPr>
              <a:t> </a:t>
            </a:r>
            <a:r>
              <a:rPr lang="en-US" sz="1900" err="1">
                <a:cs typeface="Calibri" panose="020F0502020204030204"/>
              </a:rPr>
              <a:t>oraz</a:t>
            </a:r>
            <a:r>
              <a:rPr lang="en-US" sz="1900" dirty="0">
                <a:cs typeface="Calibri" panose="020F0502020204030204"/>
              </a:rPr>
              <a:t> </a:t>
            </a:r>
            <a:r>
              <a:rPr lang="en-US" sz="1900" err="1">
                <a:cs typeface="Calibri" panose="020F0502020204030204"/>
              </a:rPr>
              <a:t>czat</a:t>
            </a:r>
            <a:r>
              <a:rPr lang="en-US" sz="1900" dirty="0">
                <a:cs typeface="Calibri" panose="020F0502020204030204"/>
              </a:rPr>
              <a:t> </a:t>
            </a:r>
            <a:r>
              <a:rPr lang="en-US" sz="1900" err="1">
                <a:cs typeface="Calibri" panose="020F0502020204030204"/>
              </a:rPr>
              <a:t>dostępny</a:t>
            </a:r>
            <a:r>
              <a:rPr lang="en-US" sz="1900" dirty="0">
                <a:cs typeface="Calibri" panose="020F0502020204030204"/>
              </a:rPr>
              <a:t> </a:t>
            </a:r>
            <a:r>
              <a:rPr lang="en-US" sz="1900" err="1">
                <a:cs typeface="Calibri" panose="020F0502020204030204"/>
              </a:rPr>
              <a:t>podczas</a:t>
            </a:r>
            <a:r>
              <a:rPr lang="en-US" sz="1900" dirty="0">
                <a:cs typeface="Calibri" panose="020F0502020204030204"/>
              </a:rPr>
              <a:t> </a:t>
            </a:r>
            <a:r>
              <a:rPr lang="en-US" sz="1900" err="1">
                <a:cs typeface="Calibri" panose="020F0502020204030204"/>
              </a:rPr>
              <a:t>gry</a:t>
            </a:r>
            <a:r>
              <a:rPr lang="en-US" sz="1900" dirty="0">
                <a:cs typeface="Calibri" panose="020F0502020204030204"/>
              </a:rPr>
              <a:t>. Steam </a:t>
            </a:r>
            <a:r>
              <a:rPr lang="en-US" sz="1900" err="1">
                <a:cs typeface="Calibri" panose="020F0502020204030204"/>
              </a:rPr>
              <a:t>zapewnia</a:t>
            </a:r>
            <a:r>
              <a:rPr lang="en-US" sz="1900" dirty="0">
                <a:cs typeface="Calibri" panose="020F0502020204030204"/>
              </a:rPr>
              <a:t> </a:t>
            </a:r>
            <a:r>
              <a:rPr lang="en-US" sz="1900" err="1">
                <a:cs typeface="Calibri" panose="020F0502020204030204"/>
              </a:rPr>
              <a:t>ogólnodostępny</a:t>
            </a:r>
            <a:r>
              <a:rPr lang="en-US" sz="1900" dirty="0">
                <a:cs typeface="Calibri" panose="020F0502020204030204"/>
              </a:rPr>
              <a:t> </a:t>
            </a:r>
            <a:r>
              <a:rPr lang="en-US" sz="1900" err="1">
                <a:cs typeface="Calibri" panose="020F0502020204030204"/>
              </a:rPr>
              <a:t>interfejs</a:t>
            </a:r>
            <a:r>
              <a:rPr lang="en-US" sz="1900" dirty="0">
                <a:cs typeface="Calibri" panose="020F0502020204030204"/>
              </a:rPr>
              <a:t> </a:t>
            </a:r>
            <a:r>
              <a:rPr lang="en-US" sz="1900" err="1">
                <a:cs typeface="Calibri" panose="020F0502020204030204"/>
              </a:rPr>
              <a:t>programowania</a:t>
            </a:r>
            <a:r>
              <a:rPr lang="en-US" sz="1900" dirty="0">
                <a:cs typeface="Calibri" panose="020F0502020204030204"/>
              </a:rPr>
              <a:t> </a:t>
            </a:r>
            <a:r>
              <a:rPr lang="en-US" sz="1900" err="1">
                <a:cs typeface="Calibri" panose="020F0502020204030204"/>
              </a:rPr>
              <a:t>aplikacji</a:t>
            </a:r>
            <a:r>
              <a:rPr lang="en-US" sz="1900" dirty="0">
                <a:cs typeface="Calibri" panose="020F0502020204030204"/>
              </a:rPr>
              <a:t> (API) </a:t>
            </a:r>
            <a:r>
              <a:rPr lang="en-US" sz="1900" err="1">
                <a:cs typeface="Calibri" panose="020F0502020204030204"/>
              </a:rPr>
              <a:t>zwany</a:t>
            </a:r>
            <a:r>
              <a:rPr lang="en-US" sz="1900" dirty="0">
                <a:cs typeface="Calibri" panose="020F0502020204030204"/>
              </a:rPr>
              <a:t> Steamworks, </a:t>
            </a:r>
            <a:r>
              <a:rPr lang="en-US" sz="1900" err="1">
                <a:cs typeface="Calibri" panose="020F0502020204030204"/>
              </a:rPr>
              <a:t>który</a:t>
            </a:r>
            <a:r>
              <a:rPr lang="en-US" sz="1900" dirty="0">
                <a:cs typeface="Calibri" panose="020F0502020204030204"/>
              </a:rPr>
              <a:t> </a:t>
            </a:r>
            <a:r>
              <a:rPr lang="en-US" sz="1900" err="1">
                <a:cs typeface="Calibri" panose="020F0502020204030204"/>
              </a:rPr>
              <a:t>może</a:t>
            </a:r>
            <a:r>
              <a:rPr lang="en-US" sz="1900" dirty="0">
                <a:cs typeface="Calibri" panose="020F0502020204030204"/>
              </a:rPr>
              <a:t> </a:t>
            </a:r>
            <a:r>
              <a:rPr lang="en-US" sz="1900" err="1">
                <a:cs typeface="Calibri" panose="020F0502020204030204"/>
              </a:rPr>
              <a:t>być</a:t>
            </a:r>
            <a:r>
              <a:rPr lang="en-US" sz="1900" dirty="0">
                <a:cs typeface="Calibri" panose="020F0502020204030204"/>
              </a:rPr>
              <a:t> </a:t>
            </a:r>
            <a:r>
              <a:rPr lang="en-US" sz="1900" err="1">
                <a:cs typeface="Calibri" panose="020F0502020204030204"/>
              </a:rPr>
              <a:t>użyty</a:t>
            </a:r>
            <a:r>
              <a:rPr lang="en-US" sz="1900" dirty="0">
                <a:cs typeface="Calibri" panose="020F0502020204030204"/>
              </a:rPr>
              <a:t> </a:t>
            </a:r>
            <a:r>
              <a:rPr lang="en-US" sz="1900" err="1">
                <a:cs typeface="Calibri" panose="020F0502020204030204"/>
              </a:rPr>
              <a:t>przez</a:t>
            </a:r>
            <a:r>
              <a:rPr lang="en-US" sz="1900" dirty="0">
                <a:cs typeface="Calibri" panose="020F0502020204030204"/>
              </a:rPr>
              <a:t> </a:t>
            </a:r>
            <a:r>
              <a:rPr lang="en-US" sz="1900" err="1">
                <a:cs typeface="Calibri" panose="020F0502020204030204"/>
              </a:rPr>
              <a:t>programistów</a:t>
            </a:r>
            <a:r>
              <a:rPr lang="en-US" sz="1900" dirty="0">
                <a:cs typeface="Calibri" panose="020F0502020204030204"/>
              </a:rPr>
              <a:t> do </a:t>
            </a:r>
            <a:r>
              <a:rPr lang="en-US" sz="1900" err="1">
                <a:cs typeface="Calibri" panose="020F0502020204030204"/>
              </a:rPr>
              <a:t>zintegrowania</a:t>
            </a:r>
            <a:r>
              <a:rPr lang="en-US" sz="1900" dirty="0">
                <a:cs typeface="Calibri" panose="020F0502020204030204"/>
              </a:rPr>
              <a:t> z ich </a:t>
            </a:r>
            <a:r>
              <a:rPr lang="en-US" sz="1900" err="1">
                <a:cs typeface="Calibri" panose="020F0502020204030204"/>
              </a:rPr>
              <a:t>produktami</a:t>
            </a:r>
            <a:r>
              <a:rPr lang="en-US" sz="1900" dirty="0">
                <a:cs typeface="Calibri" panose="020F0502020204030204"/>
              </a:rPr>
              <a:t> </a:t>
            </a:r>
            <a:r>
              <a:rPr lang="en-US" sz="1900" err="1">
                <a:cs typeface="Calibri" panose="020F0502020204030204"/>
              </a:rPr>
              <a:t>takich</a:t>
            </a:r>
            <a:r>
              <a:rPr lang="en-US" sz="1900" dirty="0">
                <a:cs typeface="Calibri" panose="020F0502020204030204"/>
              </a:rPr>
              <a:t> </a:t>
            </a:r>
            <a:r>
              <a:rPr lang="en-US" sz="1900" err="1">
                <a:cs typeface="Calibri" panose="020F0502020204030204"/>
              </a:rPr>
              <a:t>funkcji</a:t>
            </a:r>
            <a:r>
              <a:rPr lang="en-US" sz="1900" dirty="0">
                <a:cs typeface="Calibri" panose="020F0502020204030204"/>
              </a:rPr>
              <a:t> platformy Steam </a:t>
            </a:r>
            <a:r>
              <a:rPr lang="en-US" sz="1900" err="1">
                <a:cs typeface="Calibri" panose="020F0502020204030204"/>
              </a:rPr>
              <a:t>jak</a:t>
            </a:r>
            <a:r>
              <a:rPr lang="en-US" sz="1900" dirty="0">
                <a:cs typeface="Calibri" panose="020F0502020204030204"/>
              </a:rPr>
              <a:t> </a:t>
            </a:r>
            <a:r>
              <a:rPr lang="en-US" sz="1900" err="1">
                <a:cs typeface="Calibri" panose="020F0502020204030204"/>
              </a:rPr>
              <a:t>zabezpieczenie</a:t>
            </a:r>
            <a:r>
              <a:rPr lang="en-US" sz="1900" dirty="0">
                <a:cs typeface="Calibri" panose="020F0502020204030204"/>
              </a:rPr>
              <a:t> </a:t>
            </a:r>
            <a:r>
              <a:rPr lang="en-US" sz="1900" err="1">
                <a:cs typeface="Calibri" panose="020F0502020204030204"/>
              </a:rPr>
              <a:t>przed</a:t>
            </a:r>
            <a:r>
              <a:rPr lang="en-US" sz="1900" dirty="0">
                <a:cs typeface="Calibri" panose="020F0502020204030204"/>
              </a:rPr>
              <a:t> </a:t>
            </a:r>
            <a:r>
              <a:rPr lang="en-US" sz="1900" err="1">
                <a:cs typeface="Calibri" panose="020F0502020204030204"/>
              </a:rPr>
              <a:t>kopiowaniem</a:t>
            </a:r>
            <a:r>
              <a:rPr lang="en-US" sz="1900" dirty="0">
                <a:cs typeface="Calibri" panose="020F0502020204030204"/>
              </a:rPr>
              <a:t>, </a:t>
            </a:r>
            <a:r>
              <a:rPr lang="en-US" sz="1900" err="1">
                <a:cs typeface="Calibri" panose="020F0502020204030204"/>
              </a:rPr>
              <a:t>funkcje</a:t>
            </a:r>
            <a:r>
              <a:rPr lang="en-US" sz="1900" dirty="0">
                <a:cs typeface="Calibri" panose="020F0502020204030204"/>
              </a:rPr>
              <a:t> </a:t>
            </a:r>
            <a:r>
              <a:rPr lang="en-US" sz="1900" err="1">
                <a:cs typeface="Calibri" panose="020F0502020204030204"/>
              </a:rPr>
              <a:t>sieciowe</a:t>
            </a:r>
            <a:r>
              <a:rPr lang="en-US" sz="1900" dirty="0">
                <a:cs typeface="Calibri" panose="020F0502020204030204"/>
              </a:rPr>
              <a:t> </a:t>
            </a:r>
            <a:r>
              <a:rPr lang="en-US" sz="1900" err="1">
                <a:cs typeface="Calibri" panose="020F0502020204030204"/>
              </a:rPr>
              <a:t>i</a:t>
            </a:r>
            <a:r>
              <a:rPr lang="en-US" sz="1900" dirty="0">
                <a:cs typeface="Calibri" panose="020F0502020204030204"/>
              </a:rPr>
              <a:t> matchmaking, </a:t>
            </a:r>
            <a:r>
              <a:rPr lang="en-US" sz="1900" err="1">
                <a:cs typeface="Calibri" panose="020F0502020204030204"/>
              </a:rPr>
              <a:t>osiągnięcia</a:t>
            </a:r>
            <a:r>
              <a:rPr lang="en-US" sz="1900" dirty="0">
                <a:cs typeface="Calibri" panose="020F0502020204030204"/>
              </a:rPr>
              <a:t> w </a:t>
            </a:r>
            <a:r>
              <a:rPr lang="en-US" sz="1900" err="1">
                <a:cs typeface="Calibri" panose="020F0502020204030204"/>
              </a:rPr>
              <a:t>grach</a:t>
            </a:r>
            <a:r>
              <a:rPr lang="en-US" sz="1900" dirty="0">
                <a:cs typeface="Calibri" panose="020F0502020204030204"/>
              </a:rPr>
              <a:t>, </a:t>
            </a:r>
            <a:r>
              <a:rPr lang="en-US" sz="1900" err="1">
                <a:cs typeface="Calibri" panose="020F0502020204030204"/>
              </a:rPr>
              <a:t>mikropłatności</a:t>
            </a:r>
            <a:r>
              <a:rPr lang="en-US" sz="1900" dirty="0">
                <a:cs typeface="Calibri" panose="020F0502020204030204"/>
              </a:rPr>
              <a:t> </a:t>
            </a:r>
            <a:r>
              <a:rPr lang="en-US" sz="1900" err="1">
                <a:cs typeface="Calibri" panose="020F0502020204030204"/>
              </a:rPr>
              <a:t>oraz</a:t>
            </a:r>
            <a:r>
              <a:rPr lang="en-US" sz="1900" dirty="0">
                <a:cs typeface="Calibri" panose="020F0502020204030204"/>
              </a:rPr>
              <a:t> </a:t>
            </a:r>
            <a:r>
              <a:rPr lang="en-US" sz="1900" err="1">
                <a:cs typeface="Calibri" panose="020F0502020204030204"/>
              </a:rPr>
              <a:t>wsparcie</a:t>
            </a:r>
            <a:r>
              <a:rPr lang="en-US" sz="1900" dirty="0">
                <a:cs typeface="Calibri" panose="020F0502020204030204"/>
              </a:rPr>
              <a:t> </a:t>
            </a:r>
            <a:r>
              <a:rPr lang="en-US" sz="1900" err="1">
                <a:cs typeface="Calibri" panose="020F0502020204030204"/>
              </a:rPr>
              <a:t>dla</a:t>
            </a:r>
            <a:r>
              <a:rPr lang="en-US" sz="1900" dirty="0">
                <a:cs typeface="Calibri" panose="020F0502020204030204"/>
              </a:rPr>
              <a:t> </a:t>
            </a:r>
            <a:r>
              <a:rPr lang="en-US" sz="1900" err="1">
                <a:cs typeface="Calibri" panose="020F0502020204030204"/>
              </a:rPr>
              <a:t>zawartości</a:t>
            </a:r>
            <a:r>
              <a:rPr lang="en-US" sz="1900" dirty="0">
                <a:cs typeface="Calibri" panose="020F0502020204030204"/>
              </a:rPr>
              <a:t> </a:t>
            </a:r>
            <a:r>
              <a:rPr lang="en-US" sz="1900" err="1">
                <a:cs typeface="Calibri" panose="020F0502020204030204"/>
              </a:rPr>
              <a:t>tworzonej</a:t>
            </a:r>
            <a:r>
              <a:rPr lang="en-US" sz="1900" dirty="0">
                <a:cs typeface="Calibri" panose="020F0502020204030204"/>
              </a:rPr>
              <a:t> </a:t>
            </a:r>
            <a:r>
              <a:rPr lang="en-US" sz="1900" err="1">
                <a:cs typeface="Calibri" panose="020F0502020204030204"/>
              </a:rPr>
              <a:t>przez</a:t>
            </a:r>
            <a:r>
              <a:rPr lang="en-US" sz="1900" dirty="0">
                <a:cs typeface="Calibri" panose="020F0502020204030204"/>
              </a:rPr>
              <a:t> </a:t>
            </a:r>
            <a:r>
              <a:rPr lang="en-US" sz="1900" err="1">
                <a:cs typeface="Calibri" panose="020F0502020204030204"/>
              </a:rPr>
              <a:t>użytkowników</a:t>
            </a:r>
            <a:r>
              <a:rPr lang="en-US" sz="1900" dirty="0">
                <a:cs typeface="Calibri" panose="020F0502020204030204"/>
              </a:rPr>
              <a:t> w Steam Workshop.</a:t>
            </a:r>
          </a:p>
          <a:p>
            <a:pPr marL="0" indent="0">
              <a:buNone/>
            </a:pPr>
            <a:endParaRPr lang="en-US" sz="1500">
              <a:cs typeface="Calibri" panose="020F0502020204030204"/>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64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08A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clipart&#10;&#10;Description generated with high confidence">
            <a:extLst>
              <a:ext uri="{FF2B5EF4-FFF2-40B4-BE49-F238E27FC236}">
                <a16:creationId xmlns:a16="http://schemas.microsoft.com/office/drawing/2014/main" id="{57D9C636-93A5-475B-9B98-A3C29255C71F}"/>
              </a:ext>
            </a:extLst>
          </p:cNvPr>
          <p:cNvPicPr>
            <a:picLocks noChangeAspect="1"/>
          </p:cNvPicPr>
          <p:nvPr/>
        </p:nvPicPr>
        <p:blipFill rotWithShape="1">
          <a:blip r:embed="rId2">
            <a:alphaModFix/>
            <a:extLst/>
          </a:blip>
          <a:srcRect r="-1" b="160"/>
          <a:stretch/>
        </p:blipFill>
        <p:spPr>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407424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68</Words>
  <Application>Microsoft Office PowerPoint</Application>
  <PresentationFormat>Panoramiczny</PresentationFormat>
  <Paragraphs>38</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Bodoni MT</vt:lpstr>
      <vt:lpstr>Calibri</vt:lpstr>
      <vt:lpstr>Calibri Light</vt:lpstr>
      <vt:lpstr>Office Theme</vt:lpstr>
      <vt:lpstr>Aplikacje  w moim telefonie</vt:lpstr>
      <vt:lpstr>Co to Aplikacja?</vt:lpstr>
      <vt:lpstr>Spis treści:</vt:lpstr>
      <vt:lpstr>Messenger</vt:lpstr>
      <vt:lpstr>Facebook</vt:lpstr>
      <vt:lpstr>Prezentacja programu PowerPoint</vt:lpstr>
      <vt:lpstr>PayPal</vt:lpstr>
      <vt:lpstr>Allegro</vt:lpstr>
      <vt:lpstr>Steam</vt:lpstr>
      <vt:lpstr>Dziękuje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Aplikacje  w moim telefonie</dc:title>
  <dc:creator/>
  <cp:lastModifiedBy>Użytkownik</cp:lastModifiedBy>
  <cp:revision>8</cp:revision>
  <dcterms:created xsi:type="dcterms:W3CDTF">2012-08-15T16:54:36Z</dcterms:created>
  <dcterms:modified xsi:type="dcterms:W3CDTF">2019-03-22T12:04:39Z</dcterms:modified>
</cp:coreProperties>
</file>