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60" r:id="rId3"/>
    <p:sldId id="259" r:id="rId4"/>
    <p:sldId id="258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68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869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957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9819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6143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93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605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7407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055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00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63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802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859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40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809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383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248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8ED42-8D73-4C37-867E-A63D9BBE426D}" type="datetimeFigureOut">
              <a:rPr lang="pl-PL" smtClean="0"/>
              <a:t>08.03.2019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5EDB809-AC28-487F-B1C0-BB1C3E9A609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471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reshwallpapers.in/google_2015_new_logo-wallpapers.html" TargetMode="External"/><Relationship Id="rId2" Type="http://schemas.openxmlformats.org/officeDocument/2006/relationships/hyperlink" Target="https://www.whats-on-netflix.com/news/how-to-request-tv-shows-and-movies-to-netflix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pptuts.com.br/tutorial/android/tag-de-nome-no-instagram/" TargetMode="External"/><Relationship Id="rId5" Type="http://schemas.openxmlformats.org/officeDocument/2006/relationships/hyperlink" Target="https://www.lavocedeltrentino.it/2018/11/11/facebook-e-gli-svarioni-degli-algoritmi-di-sicurezza/" TargetMode="External"/><Relationship Id="rId4" Type="http://schemas.openxmlformats.org/officeDocument/2006/relationships/hyperlink" Target="http://www.comment-contacter.fr/comment-contacter-facebook-messenge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Aplikacje na moim telefonie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Bartosz </a:t>
            </a:r>
            <a:r>
              <a:rPr lang="pl-PL" dirty="0" err="1" smtClean="0"/>
              <a:t>Seńko</a:t>
            </a:r>
            <a:endParaRPr lang="pl-PL" dirty="0" smtClean="0"/>
          </a:p>
          <a:p>
            <a:r>
              <a:rPr lang="pl-PL" dirty="0" smtClean="0"/>
              <a:t>Kl.7b</a:t>
            </a:r>
          </a:p>
          <a:p>
            <a:r>
              <a:rPr lang="pl-PL" dirty="0" smtClean="0"/>
              <a:t>2018/2019r.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256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dirty="0" smtClean="0">
                <a:latin typeface="Agency FB" panose="020B0503020202020204" pitchFamily="34" charset="0"/>
              </a:rPr>
              <a:t>Spis Treści</a:t>
            </a:r>
            <a:endParaRPr lang="pl-PL" sz="5400" dirty="0">
              <a:latin typeface="Agency FB" panose="020B0503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2400" dirty="0" smtClean="0">
                <a:latin typeface="Agency FB" panose="020B0503020202020204" pitchFamily="34" charset="0"/>
              </a:rPr>
              <a:t>1</a:t>
            </a:r>
            <a:r>
              <a:rPr lang="pl-PL" sz="2400" dirty="0" smtClean="0">
                <a:latin typeface="Agency FB" panose="020B0503020202020204" pitchFamily="34" charset="0"/>
              </a:rPr>
              <a:t>. Slajd </a:t>
            </a:r>
            <a:r>
              <a:rPr lang="pl-PL" sz="2400" dirty="0" smtClean="0">
                <a:latin typeface="Agency FB" panose="020B0503020202020204" pitchFamily="34" charset="0"/>
              </a:rPr>
              <a:t>tytułowy.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2</a:t>
            </a:r>
            <a:r>
              <a:rPr lang="pl-PL" sz="2400" dirty="0" smtClean="0">
                <a:latin typeface="Agency FB" panose="020B0503020202020204" pitchFamily="34" charset="0"/>
              </a:rPr>
              <a:t>. Spis </a:t>
            </a:r>
            <a:r>
              <a:rPr lang="pl-PL" sz="2400" dirty="0" smtClean="0">
                <a:latin typeface="Agency FB" panose="020B0503020202020204" pitchFamily="34" charset="0"/>
              </a:rPr>
              <a:t>treści.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3</a:t>
            </a:r>
            <a:r>
              <a:rPr lang="pl-PL" sz="2400" dirty="0" smtClean="0">
                <a:latin typeface="Agency FB" panose="020B0503020202020204" pitchFamily="34" charset="0"/>
              </a:rPr>
              <a:t>. O </a:t>
            </a:r>
            <a:r>
              <a:rPr lang="pl-PL" sz="2400" dirty="0" smtClean="0">
                <a:latin typeface="Agency FB" panose="020B0503020202020204" pitchFamily="34" charset="0"/>
              </a:rPr>
              <a:t>aplikacjach.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4</a:t>
            </a:r>
            <a:r>
              <a:rPr lang="pl-PL" sz="2400" dirty="0" smtClean="0">
                <a:latin typeface="Agency FB" panose="020B0503020202020204" pitchFamily="34" charset="0"/>
              </a:rPr>
              <a:t>. Instagram</a:t>
            </a:r>
            <a:endParaRPr lang="pl-PL" sz="2400" dirty="0" smtClean="0">
              <a:latin typeface="Agency FB" panose="020B0503020202020204" pitchFamily="34" charset="0"/>
            </a:endParaRPr>
          </a:p>
          <a:p>
            <a:r>
              <a:rPr lang="pl-PL" sz="2400" dirty="0" smtClean="0">
                <a:latin typeface="Agency FB" panose="020B0503020202020204" pitchFamily="34" charset="0"/>
              </a:rPr>
              <a:t>5</a:t>
            </a:r>
            <a:r>
              <a:rPr lang="pl-PL" sz="2400" dirty="0" smtClean="0">
                <a:latin typeface="Agency FB" panose="020B0503020202020204" pitchFamily="34" charset="0"/>
              </a:rPr>
              <a:t>. Facebook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6. Messenger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7. </a:t>
            </a:r>
            <a:r>
              <a:rPr lang="pl-PL" sz="2400" dirty="0" err="1" smtClean="0">
                <a:latin typeface="Agency FB" panose="020B0503020202020204" pitchFamily="34" charset="0"/>
              </a:rPr>
              <a:t>Netflix</a:t>
            </a:r>
            <a:r>
              <a:rPr lang="pl-PL" sz="2400" dirty="0" smtClean="0">
                <a:latin typeface="Agency FB" panose="020B0503020202020204" pitchFamily="34" charset="0"/>
              </a:rPr>
              <a:t> i Google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8. YouTube</a:t>
            </a:r>
          </a:p>
          <a:p>
            <a:r>
              <a:rPr lang="pl-PL" sz="2400" dirty="0" smtClean="0">
                <a:latin typeface="Agency FB" panose="020B0503020202020204" pitchFamily="34" charset="0"/>
              </a:rPr>
              <a:t>9. Koniec..</a:t>
            </a:r>
            <a:endParaRPr lang="pl-PL" sz="2400" dirty="0" smtClean="0">
              <a:latin typeface="Agency FB" panose="020B0503020202020204" pitchFamily="34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606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669" y="389918"/>
            <a:ext cx="9905998" cy="1478570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+mn-lt"/>
              </a:rPr>
              <a:t>      Czym są aplikacje mobilne?</a:t>
            </a:r>
            <a:endParaRPr lang="pl-PL" sz="5400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200" dirty="0" smtClean="0">
                <a:latin typeface="Bookman Old Style" panose="02050604050505020204" pitchFamily="18" charset="0"/>
              </a:rPr>
              <a:t>Aplikacja mobilna </a:t>
            </a:r>
            <a:r>
              <a:rPr lang="pl-PL" sz="3200" b="1" dirty="0" smtClean="0">
                <a:latin typeface="Bookman Old Style" panose="02050604050505020204" pitchFamily="18" charset="0"/>
              </a:rPr>
              <a:t>- </a:t>
            </a:r>
            <a:r>
              <a:rPr lang="pl-PL" sz="3200" dirty="0" smtClean="0">
                <a:latin typeface="Bookman Old Style" panose="02050604050505020204" pitchFamily="18" charset="0"/>
              </a:rPr>
              <a:t>program działający na urządzeniach przenośnych takich jak laptop, tablet czy smartfon</a:t>
            </a:r>
            <a:r>
              <a:rPr lang="pl-PL" sz="3200" b="1" dirty="0" smtClean="0">
                <a:latin typeface="Bookman Old Style" panose="02050604050505020204" pitchFamily="18" charset="0"/>
              </a:rPr>
              <a:t>. </a:t>
            </a:r>
            <a:r>
              <a:rPr lang="pl-PL" sz="3200" dirty="0" smtClean="0">
                <a:latin typeface="Bookman Old Style" panose="02050604050505020204" pitchFamily="18" charset="0"/>
              </a:rPr>
              <a:t>Większość z nich jest dostępna do pobrania bezpośrednio z urządzenia, a inne wymagają zgrania z innego urządzenia. Niektóre z nich pomagają się zrelaksować lub zabić czas, a inne ułatwiają życie codzienne. </a:t>
            </a:r>
            <a:endParaRPr lang="pl-PL" sz="3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787404"/>
            <a:ext cx="3854528" cy="1278466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Instagram</a:t>
            </a:r>
            <a:endParaRPr lang="pl-PL" sz="2800" dirty="0"/>
          </a:p>
        </p:txBody>
      </p:sp>
      <p:sp>
        <p:nvSpPr>
          <p:cNvPr id="8" name="AutoShape 8" descr="Obraz znaleziony dla: instagram"/>
          <p:cNvSpPr>
            <a:spLocks noGrp="1" noChangeAspect="1" noChangeArrowheads="1"/>
          </p:cNvSpPr>
          <p:nvPr>
            <p:ph type="body" sz="half" idx="2"/>
          </p:nvPr>
        </p:nvSpPr>
        <p:spPr bwMode="auto">
          <a:xfrm>
            <a:off x="662596" y="2184401"/>
            <a:ext cx="3854528" cy="31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pl-PL" sz="2400" dirty="0" smtClean="0">
                <a:latin typeface="Bookman Old Style" panose="02050604050505020204" pitchFamily="18" charset="0"/>
              </a:rPr>
              <a:t>Jedną z aplikacji umilających czas jest Instagram. Po założeniu konta można swobodnie dodawać znajomych, przeglądać wstawione przez nich posty i umieszczać własne zdjęcia dostępne tylko dla znajomych.</a:t>
            </a:r>
          </a:p>
        </p:txBody>
      </p:sp>
      <p:pic>
        <p:nvPicPr>
          <p:cNvPr id="11" name="Symbol zastępczy zawartości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1413" y="848256"/>
            <a:ext cx="4513262" cy="451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36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Facebook 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3583" y="2737245"/>
            <a:ext cx="3395218" cy="3328645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7734300" y="2737245"/>
            <a:ext cx="1539701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675745" y="2967828"/>
            <a:ext cx="39343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Bookman Old Style" panose="02050604050505020204" pitchFamily="18" charset="0"/>
              </a:rPr>
              <a:t>Facebook jest aplikacją służącą do zamieszczania różnorodnych zdjęć i rozmowy w grupach. Jej funkcje pozwalają na granie w gry i czatowanie z bliskimi. Powstała w 2003 roku w Ameryce.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4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latin typeface="+mn-lt"/>
              </a:rPr>
              <a:t>Messenger</a:t>
            </a:r>
            <a:endParaRPr lang="pl-PL" sz="4000" dirty="0">
              <a:latin typeface="+mn-lt"/>
            </a:endParaRPr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12" r="21090"/>
          <a:stretch/>
        </p:blipFill>
        <p:spPr>
          <a:xfrm>
            <a:off x="4876800" y="360682"/>
            <a:ext cx="4358640" cy="3896359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4237566" cy="3763431"/>
          </a:xfrm>
        </p:spPr>
        <p:txBody>
          <a:bodyPr>
            <a:noAutofit/>
          </a:bodyPr>
          <a:lstStyle/>
          <a:p>
            <a:r>
              <a:rPr lang="pl-PL" sz="2000" dirty="0" smtClean="0">
                <a:latin typeface="Bookman Old Style" panose="02050604050505020204" pitchFamily="18" charset="0"/>
              </a:rPr>
              <a:t>Aplikacja, która powstała kilka lat po </a:t>
            </a:r>
            <a:r>
              <a:rPr lang="pl-PL" sz="2000" dirty="0" err="1" smtClean="0">
                <a:latin typeface="Bookman Old Style" panose="02050604050505020204" pitchFamily="18" charset="0"/>
              </a:rPr>
              <a:t>facebooku</a:t>
            </a:r>
            <a:r>
              <a:rPr lang="pl-PL" sz="2000" dirty="0" smtClean="0">
                <a:latin typeface="Bookman Old Style" panose="02050604050505020204" pitchFamily="18" charset="0"/>
              </a:rPr>
              <a:t> i stworzyła ją ta sama firma. Jest darmową aplikacją, która dostępna jest prawie na każdym smartfonie. W dzisiejszych czasach wysyłanie wiadomości idzie w odstawkę, gdyż większość ludzi korzysta właśnie z Messengera ze względu na konieczność tylko INTERNETU.</a:t>
            </a:r>
          </a:p>
        </p:txBody>
      </p:sp>
    </p:spTree>
    <p:extLst>
      <p:ext uri="{BB962C8B-B14F-4D97-AF65-F5344CB8AC3E}">
        <p14:creationId xmlns:p14="http://schemas.microsoft.com/office/powerpoint/2010/main" val="27386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</a:t>
            </a:r>
            <a:r>
              <a:rPr lang="pl-PL" dirty="0" err="1" smtClean="0"/>
              <a:t>Netflix</a:t>
            </a:r>
            <a:r>
              <a:rPr lang="pl-PL" dirty="0" smtClean="0"/>
              <a:t>                     Google                 </a:t>
            </a:r>
            <a:endParaRPr lang="pl-PL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81" y="1398589"/>
            <a:ext cx="4615339" cy="2665900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Bookman Old Style" panose="02050604050505020204" pitchFamily="18" charset="0"/>
              </a:rPr>
              <a:t>To uniwersalna przeglądarka na komputerach i telefonach z systemem operacyjnym Android. Można znaleźć w niej dosłownie wszystko, od zdjęć po osoby.</a:t>
            </a:r>
          </a:p>
          <a:p>
            <a:endParaRPr lang="pl-PL" dirty="0">
              <a:latin typeface="Bookman Old Style" panose="02050604050505020204" pitchFamily="18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18160" y="4064489"/>
            <a:ext cx="42062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err="1" smtClean="0">
                <a:latin typeface="Bookman Old Style" panose="02050604050505020204" pitchFamily="18" charset="0"/>
              </a:rPr>
              <a:t>Netflix</a:t>
            </a:r>
            <a:r>
              <a:rPr lang="pl-PL" sz="2000" dirty="0" smtClean="0">
                <a:latin typeface="Bookman Old Style" panose="02050604050505020204" pitchFamily="18" charset="0"/>
              </a:rPr>
              <a:t> jest płatnym serwisem do oglądania filmów i seriali. Po zarejestrowaniu i kupieniu dowolnego pakietu możesz cieszyć się genialną twórczością wielu zagranicznych, ale też miejscowych reżyserów i aktorów.</a:t>
            </a:r>
            <a:endParaRPr lang="pl-PL" sz="2000" dirty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Zobacz obraz źródłow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02" t="11796" r="26327" b="10178"/>
          <a:stretch/>
        </p:blipFill>
        <p:spPr bwMode="auto">
          <a:xfrm>
            <a:off x="4595450" y="3657599"/>
            <a:ext cx="4792389" cy="261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6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YouTube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Bookman Old Style" panose="02050604050505020204" pitchFamily="18" charset="0"/>
              </a:rPr>
              <a:t>YouTube jest darmowym portalem społecznościowym. Każdy może opublikować tam swój film. Najlepszy </a:t>
            </a:r>
            <a:r>
              <a:rPr lang="pl-PL" sz="2400" dirty="0" err="1" smtClean="0">
                <a:latin typeface="Bookman Old Style" panose="02050604050505020204" pitchFamily="18" charset="0"/>
              </a:rPr>
              <a:t>YouTuber</a:t>
            </a:r>
            <a:r>
              <a:rPr lang="pl-PL" sz="2400" dirty="0" smtClean="0">
                <a:latin typeface="Bookman Old Style" panose="02050604050505020204" pitchFamily="18" charset="0"/>
              </a:rPr>
              <a:t> na świecie ma ponad 80 milinów widzów w różnych krajach. Dla dużej części twórców jest to źródło utrzymania, gdyż serwis ten umożliwił zarabianie przez nagrywanie.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6" r="13153"/>
          <a:stretch/>
        </p:blipFill>
        <p:spPr>
          <a:xfrm>
            <a:off x="604157" y="2777068"/>
            <a:ext cx="4244954" cy="278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Koniec;)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91633" y="2160589"/>
            <a:ext cx="4184035" cy="3880772"/>
          </a:xfrm>
        </p:spPr>
        <p:txBody>
          <a:bodyPr>
            <a:normAutofit lnSpcReduction="10000"/>
          </a:bodyPr>
          <a:lstStyle/>
          <a:p>
            <a:r>
              <a:rPr lang="pl-PL" sz="1200" dirty="0">
                <a:solidFill>
                  <a:schemeClr val="tx2"/>
                </a:solidFill>
                <a:hlinkClick r:id="rId2"/>
              </a:rPr>
              <a:t>https://www.whats-on-netflix.com/news/how-to-request-tv-shows-and-movies-to-netflix</a:t>
            </a:r>
            <a:r>
              <a:rPr lang="pl-PL" sz="1200" dirty="0" smtClean="0">
                <a:solidFill>
                  <a:schemeClr val="tx2"/>
                </a:solidFill>
                <a:hlinkClick r:id="rId2"/>
              </a:rPr>
              <a:t>/</a:t>
            </a:r>
            <a:endParaRPr lang="pl-PL" sz="1200" dirty="0" smtClean="0">
              <a:solidFill>
                <a:schemeClr val="tx2"/>
              </a:solidFill>
            </a:endParaRPr>
          </a:p>
          <a:p>
            <a:r>
              <a:rPr lang="pl-PL" sz="1200" dirty="0">
                <a:solidFill>
                  <a:schemeClr val="tx2"/>
                </a:solidFill>
                <a:hlinkClick r:id="rId3"/>
              </a:rPr>
              <a:t>http://</a:t>
            </a:r>
            <a:r>
              <a:rPr lang="pl-PL" sz="1200" dirty="0" smtClean="0">
                <a:solidFill>
                  <a:schemeClr val="tx2"/>
                </a:solidFill>
                <a:hlinkClick r:id="rId3"/>
              </a:rPr>
              <a:t>freshwallpapers.in/google_2015_new_logo-wallpapers.html</a:t>
            </a:r>
            <a:endParaRPr lang="pl-PL" sz="1200" dirty="0" smtClean="0">
              <a:solidFill>
                <a:schemeClr val="tx2"/>
              </a:solidFill>
            </a:endParaRPr>
          </a:p>
          <a:p>
            <a:r>
              <a:rPr lang="pl-PL" sz="1200" dirty="0">
                <a:solidFill>
                  <a:schemeClr val="tx2"/>
                </a:solidFill>
                <a:hlinkClick r:id="rId4"/>
              </a:rPr>
              <a:t>http://</a:t>
            </a:r>
            <a:r>
              <a:rPr lang="pl-PL" sz="1200" dirty="0" smtClean="0">
                <a:solidFill>
                  <a:schemeClr val="tx2"/>
                </a:solidFill>
                <a:hlinkClick r:id="rId4"/>
              </a:rPr>
              <a:t>www.comment-contacter.fr/comment-contacter-facebook-messenger</a:t>
            </a:r>
            <a:endParaRPr lang="pl-PL" sz="1200" dirty="0" smtClean="0">
              <a:solidFill>
                <a:schemeClr val="tx2"/>
              </a:solidFill>
            </a:endParaRPr>
          </a:p>
          <a:p>
            <a:r>
              <a:rPr lang="pl-PL" sz="1200" dirty="0">
                <a:solidFill>
                  <a:schemeClr val="tx2"/>
                </a:solidFill>
                <a:hlinkClick r:id="rId5"/>
              </a:rPr>
              <a:t>https://www.lavocedeltrentino.it/2018/11/11/facebook-e-gli-svarioni-degli-algoritmi-di-sicurezza</a:t>
            </a:r>
            <a:r>
              <a:rPr lang="pl-PL" sz="1200" dirty="0" smtClean="0">
                <a:solidFill>
                  <a:schemeClr val="tx2"/>
                </a:solidFill>
                <a:hlinkClick r:id="rId5"/>
              </a:rPr>
              <a:t>/</a:t>
            </a:r>
            <a:endParaRPr lang="pl-PL" sz="1200" dirty="0" smtClean="0">
              <a:solidFill>
                <a:schemeClr val="tx2"/>
              </a:solidFill>
            </a:endParaRPr>
          </a:p>
          <a:p>
            <a:r>
              <a:rPr lang="pl-PL" sz="1200" dirty="0">
                <a:solidFill>
                  <a:schemeClr val="tx2"/>
                </a:solidFill>
                <a:hlinkClick r:id="rId6"/>
              </a:rPr>
              <a:t>https://www.apptuts.com.br/tutorial/android/tag-de-nome-no-instagram</a:t>
            </a:r>
            <a:r>
              <a:rPr lang="pl-PL" sz="1200" dirty="0" smtClean="0">
                <a:solidFill>
                  <a:schemeClr val="tx2"/>
                </a:solidFill>
                <a:hlinkClick r:id="rId6"/>
              </a:rPr>
              <a:t>/</a:t>
            </a:r>
            <a:endParaRPr lang="pl-PL" sz="1200" dirty="0" smtClean="0">
              <a:solidFill>
                <a:schemeClr val="tx2"/>
              </a:solidFill>
            </a:endParaRPr>
          </a:p>
          <a:p>
            <a:r>
              <a:rPr lang="pl-PL" sz="1200" dirty="0">
                <a:solidFill>
                  <a:schemeClr val="tx2"/>
                </a:solidFill>
              </a:rPr>
              <a:t>https://</a:t>
            </a:r>
            <a:r>
              <a:rPr lang="pl-PL" sz="1200" dirty="0" smtClean="0">
                <a:solidFill>
                  <a:schemeClr val="tx2"/>
                </a:solidFill>
              </a:rPr>
              <a:t>www.bing.com/images/search?view=detailV2&amp;ccid=lpmDgF4q&amp;id=BACB89329432D5A47E3801B511D4E0F1E745A927&amp;thid=OIP.lpmDgF4q7SgTLiHJp-JDpQHaDt&amp;mediaurl=https%3a%2f%2fcdn02.nintendo-europe.com%2fmedia%2fimages%2f10_share_images%2fgames_15%2fnintendo_switch_download_software_1%2fH2x1_NSwitchDS_YouTube_image1600w.jpg&amp;exph=800&amp;expw=1600&amp;q=youtube&amp;simid=608045437929525023&amp;selectedIndex=3&amp;cbir=sbi</a:t>
            </a:r>
          </a:p>
          <a:p>
            <a:endParaRPr lang="pl-PL" sz="1200" dirty="0" smtClean="0"/>
          </a:p>
          <a:p>
            <a:pPr marL="0" indent="0">
              <a:buNone/>
            </a:pPr>
            <a:endParaRPr lang="pl-PL" sz="1200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sz="2800" dirty="0" smtClean="0">
                <a:solidFill>
                  <a:schemeClr val="tx2"/>
                </a:solidFill>
              </a:rPr>
              <a:t>Dziękuję za uwagę..</a:t>
            </a:r>
            <a:endParaRPr lang="pl-PL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51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348</Words>
  <Application>Microsoft Office PowerPoint</Application>
  <PresentationFormat>Panoramiczny</PresentationFormat>
  <Paragraphs>37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Agency FB</vt:lpstr>
      <vt:lpstr>Arial</vt:lpstr>
      <vt:lpstr>Bookman Old Style</vt:lpstr>
      <vt:lpstr>Trebuchet MS</vt:lpstr>
      <vt:lpstr>Wingdings 3</vt:lpstr>
      <vt:lpstr>Faseta</vt:lpstr>
      <vt:lpstr>Aplikacje na moim telefonie</vt:lpstr>
      <vt:lpstr>Spis Treści</vt:lpstr>
      <vt:lpstr>      Czym są aplikacje mobilne?</vt:lpstr>
      <vt:lpstr>Instagram</vt:lpstr>
      <vt:lpstr>Facebook </vt:lpstr>
      <vt:lpstr>Messenger</vt:lpstr>
      <vt:lpstr>         Netflix                     Google                 </vt:lpstr>
      <vt:lpstr>YouTube</vt:lpstr>
      <vt:lpstr>Koniec;)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Aplikacje na moim telefonie</dc:title>
  <dc:creator>klasa7b19</dc:creator>
  <cp:lastModifiedBy>klasa7b19</cp:lastModifiedBy>
  <cp:revision>11</cp:revision>
  <dcterms:created xsi:type="dcterms:W3CDTF">2019-03-01T11:58:31Z</dcterms:created>
  <dcterms:modified xsi:type="dcterms:W3CDTF">2019-03-08T12:28:56Z</dcterms:modified>
</cp:coreProperties>
</file>