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7.jpeg" ContentType="image/jpeg"/>
  <Override PartName="/ppt/media/image1.png" ContentType="image/png"/>
  <Override PartName="/ppt/media/image2.png" ContentType="image/png"/>
  <Override PartName="/ppt/media/image9.jpeg" ContentType="image/jpeg"/>
  <Override PartName="/ppt/media/image3.png" ContentType="image/png"/>
  <Override PartName="/ppt/media/image6.jpeg" ContentType="image/jpeg"/>
  <Override PartName="/ppt/media/image4.png" ContentType="image/png"/>
  <Override PartName="/ppt/media/image5.jpeg" ContentType="image/jpeg"/>
  <Override PartName="/ppt/media/image8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024200" y="4387320"/>
            <a:ext cx="971964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04800" y="4387320"/>
            <a:ext cx="474300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1024200" y="4387320"/>
            <a:ext cx="474300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41" name="" descr=""/>
          <p:cNvPicPr/>
          <p:nvPr/>
        </p:nvPicPr>
        <p:blipFill>
          <a:blip r:embed="rId2"/>
          <a:stretch/>
        </p:blipFill>
        <p:spPr>
          <a:xfrm>
            <a:off x="3362760" y="2285640"/>
            <a:ext cx="5042160" cy="4023000"/>
          </a:xfrm>
          <a:prstGeom prst="rect">
            <a:avLst/>
          </a:prstGeom>
          <a:ln>
            <a:noFill/>
          </a:ln>
        </p:spPr>
      </p:pic>
      <p:pic>
        <p:nvPicPr>
          <p:cNvPr id="42" name="" descr=""/>
          <p:cNvPicPr/>
          <p:nvPr/>
        </p:nvPicPr>
        <p:blipFill>
          <a:blip r:embed="rId3"/>
          <a:stretch/>
        </p:blipFill>
        <p:spPr>
          <a:xfrm>
            <a:off x="3362760" y="2285640"/>
            <a:ext cx="5042160" cy="40230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40230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40230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1024200" y="585360"/>
            <a:ext cx="9719640" cy="6951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1024200" y="4387320"/>
            <a:ext cx="474300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40230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40230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004800" y="4387320"/>
            <a:ext cx="474300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1024200" y="4387320"/>
            <a:ext cx="971964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1024200" y="4387320"/>
            <a:ext cx="971964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04800" y="4387320"/>
            <a:ext cx="474300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1024200" y="4387320"/>
            <a:ext cx="474300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81" name="" descr=""/>
          <p:cNvPicPr/>
          <p:nvPr/>
        </p:nvPicPr>
        <p:blipFill>
          <a:blip r:embed="rId2"/>
          <a:stretch/>
        </p:blipFill>
        <p:spPr>
          <a:xfrm>
            <a:off x="3362760" y="2285640"/>
            <a:ext cx="5042160" cy="4023000"/>
          </a:xfrm>
          <a:prstGeom prst="rect">
            <a:avLst/>
          </a:prstGeom>
          <a:ln>
            <a:noFill/>
          </a:ln>
        </p:spPr>
      </p:pic>
      <p:pic>
        <p:nvPicPr>
          <p:cNvPr id="82" name="" descr=""/>
          <p:cNvPicPr/>
          <p:nvPr/>
        </p:nvPicPr>
        <p:blipFill>
          <a:blip r:embed="rId3"/>
          <a:stretch/>
        </p:blipFill>
        <p:spPr>
          <a:xfrm>
            <a:off x="3362760" y="2285640"/>
            <a:ext cx="5042160" cy="40230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40230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40230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024200" y="585360"/>
            <a:ext cx="9719640" cy="6951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024200" y="4387320"/>
            <a:ext cx="474300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40230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40230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04800" y="4387320"/>
            <a:ext cx="474300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024200" y="4387320"/>
            <a:ext cx="9719640" cy="1918800"/>
          </a:xfrm>
          <a:prstGeom prst="rect">
            <a:avLst/>
          </a:prstGeom>
        </p:spPr>
        <p:txBody>
          <a:bodyPr lIns="0" rIns="0" tIns="0" bIns="0"/>
          <a:p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 flipV="1">
            <a:off x="761760" y="826200"/>
            <a:ext cx="360" cy="9144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0" y="0"/>
            <a:ext cx="12191760" cy="4571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0"/>
            <a:ext cx="12191760" cy="4571640"/>
          </a:xfrm>
          <a:custGeom>
            <a:avLst/>
            <a:gdLst/>
            <a:ah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4960080"/>
            <a:ext cx="7772040" cy="1462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0" lang="pl-PL" sz="5000" spc="199" strike="noStrike" cap="all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Kliknij, aby edytować styl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1024200" y="6470640"/>
            <a:ext cx="2153880" cy="2739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pl-PL" sz="10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19-3-18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4843080" y="6470640"/>
            <a:ext cx="5901120" cy="273960"/>
          </a:xfrm>
          <a:prstGeom prst="rect">
            <a:avLst/>
          </a:prstGeom>
        </p:spPr>
        <p:txBody>
          <a:bodyPr anchor="ctr"/>
          <a:p>
            <a:endParaRPr b="0"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10837440" y="6470640"/>
            <a:ext cx="973440" cy="2739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6A987F79-D3B9-4E2C-A314-C58D206C1B67}" type="slidenum">
              <a:rPr b="0" lang="pl-PL" sz="10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&lt;numer&gt;</a:t>
            </a:fld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Line 8"/>
          <p:cNvSpPr/>
          <p:nvPr/>
        </p:nvSpPr>
        <p:spPr>
          <a:xfrm flipV="1">
            <a:off x="8386560" y="5263920"/>
            <a:ext cx="360" cy="914400"/>
          </a:xfrm>
          <a:prstGeom prst="line">
            <a:avLst/>
          </a:prstGeom>
          <a:ln w="19080">
            <a:solidFill>
              <a:schemeClr val="accent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Kliknij, aby edytować format tekstu konspektu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Drugi poziom konspektu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Trzeci poziom konspektu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Czwarty poziom konspektu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Line 1"/>
          <p:cNvSpPr/>
          <p:nvPr/>
        </p:nvSpPr>
        <p:spPr>
          <a:xfrm flipV="1">
            <a:off x="761760" y="826200"/>
            <a:ext cx="360" cy="9144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PlaceHolder 2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anchor="ctr"/>
          <a:p>
            <a:pPr>
              <a:lnSpc>
                <a:spcPct val="80000"/>
              </a:lnSpc>
            </a:pPr>
            <a:r>
              <a:rPr b="0" lang="pl-PL" sz="5000" spc="97" strike="noStrike" cap="all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Kliknij, aby edytować styl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45720" rIns="4572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Kliknij, aby edytować format tekstu konspektu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Drugi poziom konspektu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Trzeci poziom konspektu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Czwarty poziom konspektu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Piąty poziom konspektu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Szósty poziom konspektu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Tw Cen MT"/>
              <a:buChar char=" "/>
            </a:pP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Siódmy poziom konspektuEdytuj style wzorca tekstu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lvl="1" marL="265320" indent="-136800">
              <a:lnSpc>
                <a:spcPct val="100000"/>
              </a:lnSpc>
              <a:buClr>
                <a:srgbClr val="1cade4"/>
              </a:buClr>
              <a:buFont typeface="Wingdings 3" charset="2"/>
              <a:buChar char=""/>
            </a:pPr>
            <a:r>
              <a:rPr b="0"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Drugi poziom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lvl="2" marL="448200" indent="-136800">
              <a:lnSpc>
                <a:spcPct val="100000"/>
              </a:lnSpc>
              <a:buClr>
                <a:srgbClr val="1cade4"/>
              </a:buClr>
              <a:buFont typeface="Wingdings 3" charset="2"/>
              <a:buChar char=""/>
            </a:pPr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Trzeci poziom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lvl="3" marL="594360" indent="-136800">
              <a:lnSpc>
                <a:spcPct val="100000"/>
              </a:lnSpc>
              <a:buClr>
                <a:srgbClr val="1cade4"/>
              </a:buClr>
              <a:buFont typeface="Wingdings 3" charset="2"/>
              <a:buChar char=""/>
            </a:pPr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Czwarty poziom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lvl="4" marL="777240" indent="-136800">
              <a:lnSpc>
                <a:spcPct val="100000"/>
              </a:lnSpc>
              <a:buClr>
                <a:srgbClr val="1cade4"/>
              </a:buClr>
              <a:buFont typeface="Wingdings 3" charset="2"/>
              <a:buChar char=""/>
            </a:pPr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Piąty poziom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dt"/>
          </p:nvPr>
        </p:nvSpPr>
        <p:spPr>
          <a:xfrm>
            <a:off x="1024200" y="6470640"/>
            <a:ext cx="2153880" cy="2739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pl-PL" sz="10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19-3-18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ftr"/>
          </p:nvPr>
        </p:nvSpPr>
        <p:spPr>
          <a:xfrm>
            <a:off x="4843080" y="6470640"/>
            <a:ext cx="5901120" cy="273960"/>
          </a:xfrm>
          <a:prstGeom prst="rect">
            <a:avLst/>
          </a:prstGeom>
        </p:spPr>
        <p:txBody>
          <a:bodyPr anchor="ctr"/>
          <a:p>
            <a:endParaRPr b="0"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sldNum"/>
          </p:nvPr>
        </p:nvSpPr>
        <p:spPr>
          <a:xfrm>
            <a:off x="10837440" y="6470640"/>
            <a:ext cx="973440" cy="2739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BB9B0F4D-4D61-451C-A24D-A4CA941AFAD9}" type="slidenum">
              <a:rPr b="0" lang="pl-PL" sz="10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&lt;numer&gt;</a:t>
            </a:fld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72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57200" y="4960080"/>
            <a:ext cx="7772040" cy="1462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l-PL" sz="5000" spc="199" strike="noStrike" cap="all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APLIKACJE MOBILNE W MOIM TELEFONIE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8610480" y="4960080"/>
            <a:ext cx="3200040" cy="1462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pl-PL" sz="2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Daria Pilipiec </a:t>
            </a:r>
            <a:r>
              <a:rPr b="0" lang="pl-PL" sz="2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
</a:t>
            </a:r>
            <a:r>
              <a:rPr b="0" lang="pl-PL" sz="2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    kl. 7B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28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SP nr 3 Malbork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l-PL" sz="7200" spc="97" strike="noStrike" cap="all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koniec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1024200" y="2889360"/>
            <a:ext cx="10039680" cy="3419640"/>
          </a:xfrm>
          <a:prstGeom prst="rect">
            <a:avLst/>
          </a:prstGeom>
          <a:noFill/>
          <a:ln>
            <a:noFill/>
          </a:ln>
        </p:spPr>
        <p:txBody>
          <a:bodyPr lIns="45720" rIns="45720"/>
          <a:p>
            <a:pPr marL="91440" indent="-91080" algn="ctr">
              <a:lnSpc>
                <a:spcPct val="100000"/>
              </a:lnSpc>
              <a:buClr>
                <a:srgbClr val="1cade4"/>
              </a:buClr>
              <a:buFont typeface="Tw Cen MT"/>
              <a:buChar char=" "/>
            </a:pPr>
            <a:r>
              <a:rPr b="0" lang="pl-PL" sz="8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DZIĘKUJĘ ZA UWAGĘ </a:t>
            </a:r>
            <a:r>
              <a:rPr b="0" lang="pl-PL" sz="8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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transition spd="med">
    <p:fade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72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l-PL" sz="5000" spc="97" strike="noStrike" cap="all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Spis aplikacji mobilnych: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1024200" y="2286000"/>
            <a:ext cx="9719640" cy="3693960"/>
          </a:xfrm>
          <a:prstGeom prst="rect">
            <a:avLst/>
          </a:prstGeom>
          <a:noFill/>
          <a:ln>
            <a:noFill/>
          </a:ln>
        </p:spPr>
        <p:txBody>
          <a:bodyPr lIns="45720" rIns="45720"/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Tw Cen MT"/>
              <a:buChar char=" "/>
            </a:pP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hnschrift SemiLight SemiConde"/>
              </a:rPr>
              <a:t>- Po co są aplikacje?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Tw Cen MT"/>
              <a:buChar char=" "/>
            </a:pP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hnschrift SemiLight SemiConde"/>
              </a:rPr>
              <a:t>- Przeglądarka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Tw Cen MT"/>
              <a:buChar char=" "/>
            </a:pP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hnschrift SemiLight SemiConde"/>
              </a:rPr>
              <a:t>- Facebook/Messenger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Tw Cen MT"/>
              <a:buChar char=" "/>
            </a:pP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hnschrift SemiLight SemiConde"/>
              </a:rPr>
              <a:t>- Instagram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Tw Cen MT"/>
              <a:buChar char=" "/>
            </a:pP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hnschrift SemiLight SemiConde"/>
              </a:rPr>
              <a:t>- Youtube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Tw Cen MT"/>
              <a:buChar char=" "/>
            </a:pP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hnschrift SemiLight SemiConde"/>
              </a:rPr>
              <a:t>- Snapchat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Tw Cen MT"/>
              <a:buChar char=" "/>
            </a:pP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hnschrift SemiLight SemiConde"/>
              </a:rPr>
              <a:t>- Źródła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transition spd="med">
    <p:fade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72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l-PL" sz="5000" spc="97" strike="noStrike" cap="all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PO CO SĄ APLIKACJE?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>
            <a:noFill/>
          </a:ln>
        </p:spPr>
        <p:txBody>
          <a:bodyPr lIns="45720" rIns="45720"/>
          <a:p>
            <a:pPr marL="91440" indent="-91080" algn="ctr">
              <a:lnSpc>
                <a:spcPct val="100000"/>
              </a:lnSpc>
              <a:buClr>
                <a:srgbClr val="1cade4"/>
              </a:buClr>
              <a:buFont typeface="Tw Cen MT"/>
              <a:buChar char=" "/>
            </a:pP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hnschrift SemiLight SemiConde"/>
              </a:rPr>
              <a:t>W dzisiejszych czasach media podbijają coraz to nowsze aplikacje mobilne, którą mają pełnić określone funkcje. Głównymi zadaniami aplikacji są: pomoc w nauce, nauka języka, gry, portale społecznościowe czyli tzn. „zjadacze czasu”. Można rzec, że pomagają nam w życiu codziennym, gdy nudzimy się, bądź potrzebujemy pomocy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hnschrift SemiLight SemiConde"/>
              </a:rPr>
              <a:t>.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transition spd="med">
    <p:fade/>
  </p:transition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1249200" y="354600"/>
            <a:ext cx="9719640" cy="14994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l-PL" sz="5000" spc="97" strike="noStrike" cap="all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PRZEGLĄDARKA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>
            <a:noFill/>
          </a:ln>
        </p:spPr>
        <p:txBody>
          <a:bodyPr lIns="45720" rIns="45720"/>
          <a:p>
            <a:pPr marL="91440" indent="-91080" algn="ctr">
              <a:lnSpc>
                <a:spcPct val="100000"/>
              </a:lnSpc>
              <a:buClr>
                <a:srgbClr val="1cade4"/>
              </a:buClr>
              <a:buFont typeface="Tw Cen MT"/>
              <a:buChar char=" 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hnschrift Light Condensed"/>
              </a:rPr>
              <a:t>Jedną z moich aplikacji mobilnych na telefonie jest przeglądarka („Chrome”). Służy do wyszukiwania danej przez siebie frazy, aby wyszukać potrzebne nam informacje np. zdjęcia danego miasta, opis wybranego hotelu.  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algn="ctr">
              <a:lnSpc>
                <a:spcPct val="100000"/>
              </a:lnSpc>
            </a:pP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91" name="CustomShape 3"/>
          <p:cNvSpPr/>
          <p:nvPr/>
        </p:nvSpPr>
        <p:spPr>
          <a:xfrm>
            <a:off x="63360" y="-136440"/>
            <a:ext cx="2857320" cy="187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2" name="Obraz 4" descr=""/>
          <p:cNvPicPr/>
          <p:nvPr/>
        </p:nvPicPr>
        <p:blipFill>
          <a:blip r:embed="rId1"/>
          <a:stretch/>
        </p:blipFill>
        <p:spPr>
          <a:xfrm>
            <a:off x="1024200" y="4680720"/>
            <a:ext cx="1983960" cy="1901160"/>
          </a:xfrm>
          <a:prstGeom prst="rect">
            <a:avLst/>
          </a:prstGeom>
          <a:ln>
            <a:noFill/>
          </a:ln>
        </p:spPr>
      </p:pic>
      <p:sp>
        <p:nvSpPr>
          <p:cNvPr id="93" name="CustomShape 4"/>
          <p:cNvSpPr/>
          <p:nvPr/>
        </p:nvSpPr>
        <p:spPr>
          <a:xfrm>
            <a:off x="63360" y="-136440"/>
            <a:ext cx="1761840" cy="176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CustomShape 5"/>
          <p:cNvSpPr/>
          <p:nvPr/>
        </p:nvSpPr>
        <p:spPr>
          <a:xfrm>
            <a:off x="216000" y="15840"/>
            <a:ext cx="1761840" cy="176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ustomShape 6"/>
          <p:cNvSpPr/>
          <p:nvPr/>
        </p:nvSpPr>
        <p:spPr>
          <a:xfrm>
            <a:off x="368280" y="168120"/>
            <a:ext cx="1761840" cy="176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ustomShape 7"/>
          <p:cNvSpPr/>
          <p:nvPr/>
        </p:nvSpPr>
        <p:spPr>
          <a:xfrm>
            <a:off x="520560" y="320760"/>
            <a:ext cx="1761840" cy="176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CustomShape 8"/>
          <p:cNvSpPr/>
          <p:nvPr/>
        </p:nvSpPr>
        <p:spPr>
          <a:xfrm>
            <a:off x="673200" y="473040"/>
            <a:ext cx="1761840" cy="176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8" name="Obraz 10" descr=""/>
          <p:cNvPicPr/>
          <p:nvPr/>
        </p:nvPicPr>
        <p:blipFill>
          <a:blip r:embed="rId2"/>
          <a:stretch/>
        </p:blipFill>
        <p:spPr>
          <a:xfrm>
            <a:off x="3571920" y="4680720"/>
            <a:ext cx="3066120" cy="1777320"/>
          </a:xfrm>
          <a:prstGeom prst="rect">
            <a:avLst/>
          </a:prstGeom>
          <a:ln>
            <a:noFill/>
          </a:ln>
        </p:spPr>
      </p:pic>
      <p:pic>
        <p:nvPicPr>
          <p:cNvPr id="99" name="Obraz 11" descr=""/>
          <p:cNvPicPr/>
          <p:nvPr/>
        </p:nvPicPr>
        <p:blipFill>
          <a:blip r:embed="rId3"/>
          <a:stretch/>
        </p:blipFill>
        <p:spPr>
          <a:xfrm>
            <a:off x="6938640" y="4680720"/>
            <a:ext cx="1752120" cy="1777320"/>
          </a:xfrm>
          <a:prstGeom prst="rect">
            <a:avLst/>
          </a:prstGeom>
          <a:ln>
            <a:noFill/>
          </a:ln>
        </p:spPr>
      </p:pic>
      <p:pic>
        <p:nvPicPr>
          <p:cNvPr id="100" name="Obraz 12" descr=""/>
          <p:cNvPicPr/>
          <p:nvPr/>
        </p:nvPicPr>
        <p:blipFill>
          <a:blip r:embed="rId4"/>
          <a:stretch/>
        </p:blipFill>
        <p:spPr>
          <a:xfrm>
            <a:off x="9237600" y="4680720"/>
            <a:ext cx="2314080" cy="1628280"/>
          </a:xfrm>
          <a:prstGeom prst="rect">
            <a:avLst/>
          </a:prstGeom>
          <a:ln>
            <a:noFill/>
          </a:ln>
        </p:spPr>
      </p:pic>
    </p:spTree>
  </p:cSld>
  <p:transition spd="med">
    <p:fade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l-PL" sz="5000" spc="97" strike="noStrike" cap="all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Facebook/messenger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>
            <a:noFill/>
          </a:ln>
        </p:spPr>
        <p:txBody>
          <a:bodyPr lIns="45720" rIns="45720"/>
          <a:p>
            <a:pPr marL="91440" indent="-91080" algn="ctr">
              <a:lnSpc>
                <a:spcPct val="100000"/>
              </a:lnSpc>
              <a:buClr>
                <a:srgbClr val="1cade4"/>
              </a:buClr>
              <a:buFont typeface="Tw Cen MT"/>
              <a:buChar char=" "/>
            </a:pP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hnschrift Light Condensed"/>
              </a:rPr>
              <a:t>Facebook jest portalem społecznościowym. Dzięki niemu mogę pisać i kontaktować się ze znajomymi oraz oglądać relacje ze zdarzeń bliskich mi osób.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algn="ctr">
              <a:lnSpc>
                <a:spcPct val="100000"/>
              </a:lnSpc>
            </a:pP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103" name="Obraz 3" descr=""/>
          <p:cNvPicPr/>
          <p:nvPr/>
        </p:nvPicPr>
        <p:blipFill>
          <a:blip r:embed="rId1"/>
          <a:stretch/>
        </p:blipFill>
        <p:spPr>
          <a:xfrm>
            <a:off x="1746000" y="4257000"/>
            <a:ext cx="2898720" cy="2052000"/>
          </a:xfrm>
          <a:prstGeom prst="rect">
            <a:avLst/>
          </a:prstGeom>
          <a:ln>
            <a:noFill/>
          </a:ln>
        </p:spPr>
      </p:pic>
      <p:pic>
        <p:nvPicPr>
          <p:cNvPr id="104" name="Obraz 4" descr=""/>
          <p:cNvPicPr/>
          <p:nvPr/>
        </p:nvPicPr>
        <p:blipFill>
          <a:blip r:embed="rId2"/>
          <a:stretch/>
        </p:blipFill>
        <p:spPr>
          <a:xfrm>
            <a:off x="5834160" y="4257000"/>
            <a:ext cx="4909680" cy="2052000"/>
          </a:xfrm>
          <a:prstGeom prst="rect">
            <a:avLst/>
          </a:prstGeom>
          <a:ln>
            <a:noFill/>
          </a:ln>
        </p:spPr>
      </p:pic>
    </p:spTree>
  </p:cSld>
  <p:transition spd="med">
    <p:fade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l-PL" sz="5000" spc="97" strike="noStrike" cap="all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instagram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>
            <a:noFill/>
          </a:ln>
        </p:spPr>
        <p:txBody>
          <a:bodyPr lIns="45720" rIns="45720"/>
          <a:p>
            <a:pPr marL="91440" indent="-91080" algn="ctr">
              <a:lnSpc>
                <a:spcPct val="100000"/>
              </a:lnSpc>
              <a:buClr>
                <a:srgbClr val="1cade4"/>
              </a:buClr>
              <a:buFont typeface="Tw Cen MT"/>
              <a:buChar char=" 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hnschrift Light Condensed"/>
              </a:rPr>
              <a:t>Jest to mój ulubiony portal społecznościowy, a zarazem aplikacja mobilna. Służy do obserwowania profili zawierających zdjęcia swoich znajomych lub innych osób. Można również utworzyć swój profil ze zdjęciami, dzielić się relacjami z danego dnia oraz chatować ze znajomymi. 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algn="ctr">
              <a:lnSpc>
                <a:spcPct val="100000"/>
              </a:lnSpc>
            </a:pP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107" name="Obraz 3" descr=""/>
          <p:cNvPicPr/>
          <p:nvPr/>
        </p:nvPicPr>
        <p:blipFill>
          <a:blip r:embed="rId1"/>
          <a:stretch/>
        </p:blipFill>
        <p:spPr>
          <a:xfrm>
            <a:off x="4808520" y="4785480"/>
            <a:ext cx="2428560" cy="1523520"/>
          </a:xfrm>
          <a:prstGeom prst="rect">
            <a:avLst/>
          </a:prstGeom>
          <a:ln>
            <a:noFill/>
          </a:ln>
        </p:spPr>
      </p:pic>
    </p:spTree>
  </p:cSld>
  <p:transition spd="med">
    <p:fade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l-PL" sz="5000" spc="97" strike="noStrike" cap="all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youtube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>
            <a:noFill/>
          </a:ln>
        </p:spPr>
        <p:txBody>
          <a:bodyPr lIns="45720" rIns="45720"/>
          <a:p>
            <a:pPr marL="91440" indent="-91080" algn="ctr">
              <a:lnSpc>
                <a:spcPct val="100000"/>
              </a:lnSpc>
              <a:buClr>
                <a:srgbClr val="1cade4"/>
              </a:buClr>
              <a:buFont typeface="Tw Cen MT"/>
              <a:buChar char=" "/>
            </a:pP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hnschrift Light Condensed"/>
              </a:rPr>
              <a:t>Jedna z niewielu ulubionych aplikacji. Dzięki niej możemy oglądać twórcze filmy innych oraz je komentować, aby wyrazić swoją opinię. Twórcami filmów na tej platformie nazywa się „youtuberami”.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algn="ctr">
              <a:lnSpc>
                <a:spcPct val="100000"/>
              </a:lnSpc>
            </a:pP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110" name="Obraz 3" descr=""/>
          <p:cNvPicPr/>
          <p:nvPr/>
        </p:nvPicPr>
        <p:blipFill>
          <a:blip r:embed="rId1"/>
          <a:stretch/>
        </p:blipFill>
        <p:spPr>
          <a:xfrm>
            <a:off x="3020400" y="3463920"/>
            <a:ext cx="5889600" cy="2944800"/>
          </a:xfrm>
          <a:prstGeom prst="rect">
            <a:avLst/>
          </a:prstGeom>
          <a:ln>
            <a:noFill/>
          </a:ln>
        </p:spPr>
      </p:pic>
    </p:spTree>
  </p:cSld>
  <p:transition spd="med">
    <p:fade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l-PL" sz="5000" spc="97" strike="noStrike" cap="all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snapchat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1024200" y="2090880"/>
            <a:ext cx="9719640" cy="4023000"/>
          </a:xfrm>
          <a:prstGeom prst="rect">
            <a:avLst/>
          </a:prstGeom>
          <a:noFill/>
          <a:ln>
            <a:noFill/>
          </a:ln>
        </p:spPr>
        <p:txBody>
          <a:bodyPr lIns="45720" rIns="45720"/>
          <a:p>
            <a:pPr marL="91440" indent="-91080" algn="ctr">
              <a:lnSpc>
                <a:spcPct val="100000"/>
              </a:lnSpc>
              <a:buClr>
                <a:srgbClr val="1cade4"/>
              </a:buClr>
              <a:buFont typeface="Tw Cen MT"/>
              <a:buChar char=" "/>
            </a:pP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hnschrift Light Condensed"/>
              </a:rPr>
              <a:t>Kolejny portal społecznościowy z logiem „duszka”. Jego główną funkcją jest wysyłanie „snapów”, czyli w prostym języku - zdjęć do znajomych, bądź na główną relację z dnia. Najpopularniejszą funkcją tej aplikacji są „dni”, służące jako określenie ile czasu BEZ PRZERWY wysyłamy „snapy”.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algn="ctr">
              <a:lnSpc>
                <a:spcPct val="100000"/>
              </a:lnSpc>
            </a:pP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113" name="Obraz 3" descr=""/>
          <p:cNvPicPr/>
          <p:nvPr/>
        </p:nvPicPr>
        <p:blipFill>
          <a:blip r:embed="rId1"/>
          <a:stretch/>
        </p:blipFill>
        <p:spPr>
          <a:xfrm>
            <a:off x="4893480" y="4102560"/>
            <a:ext cx="1980720" cy="1676160"/>
          </a:xfrm>
          <a:prstGeom prst="rect">
            <a:avLst/>
          </a:prstGeom>
          <a:ln>
            <a:noFill/>
          </a:ln>
        </p:spPr>
      </p:pic>
    </p:spTree>
  </p:cSld>
  <p:transition spd="med">
    <p:fade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l-PL" sz="5000" spc="97" strike="noStrike" cap="all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w Cen MT Condensed"/>
              </a:rPr>
              <a:t>ŹRÓDŁA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1024200" y="1572840"/>
            <a:ext cx="9719640" cy="5047200"/>
          </a:xfrm>
          <a:prstGeom prst="rect">
            <a:avLst/>
          </a:prstGeom>
          <a:noFill/>
          <a:ln>
            <a:noFill/>
          </a:ln>
        </p:spPr>
        <p:txBody>
          <a:bodyPr lIns="45720" rIns="45720"/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Tw Cen MT"/>
              <a:buChar char=" "/>
            </a:pPr>
            <a:r>
              <a:rPr b="0" lang="pl-PL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</a:t>
            </a:r>
            <a:r>
              <a:rPr b="0" lang="pl-PL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tps://www.bing.com/images/search?view=detailV2&amp;ccid=5fd8gp4k&amp;id=082C2B2769EDC489C745340EF30C46BDF2E71FFF&amp;thid=OIP.5fd8gp4k9Uav7Sa4GiJHlgHaFj&amp;mediaurl=https%3a%2f%2fdownload.komputerswiat.pl%2fmedia%2f2015%2f259%2f1418329%2fmicrosoftedges.jpg&amp;exph=600&amp;expw=800&amp;q=windows+przegl%c4%85darka&amp;simid=608019517782690449&amp;selectedIndex=40&amp;cbir=sbi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Tw Cen MT"/>
              <a:buChar char=" "/>
            </a:pPr>
            <a:r>
              <a:rPr b="0" lang="pl-PL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ttps://www.bing.com/images/search?view=detailV2&amp;ccid=zuiTfQUC&amp;id=8468AAE8D21869AAD6DEC1FD71A912293327E33B&amp;thid=OIP.zuiTfQUCV-Cpm_5X0p7pAAHaHa&amp;mediaurl=https%3a%2f%2fupload.wikimedia.org%2fwikipedia%2fcommons%2fthumb%2f6%2f67%2fFirefox_Logo%252C_2017.svg%2f1200px-Firefox_Logo%252C_2017.svg.png&amp;exph=1200&amp;expw=1200&amp;q=mozilla&amp;simid=607999498948247923&amp;selectedIndex=0&amp;cbir=sbi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Tw Cen MT"/>
              <a:buChar char=" "/>
            </a:pPr>
            <a:r>
              <a:rPr b="0" lang="pl-PL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ttps://www.bing.com/images/search?view=detailV2&amp;ccid=t9XWwBRn&amp;id=9AF1DF696ADB784EA22A7EA7CC9D31366A7581F8&amp;thid=OIP.t9XWwBRndPAjQ46xnqRAMwHaEF&amp;mediaurl=https%3a%2f%2fwww.extremetech.com%2fwp-content%2fuploads%2f2016%2f01%2fIE.jpg&amp;exph=742&amp;expw=1344&amp;q=explorer&amp;simid=608006246348097767&amp;selectedIndex=22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Tw Cen MT"/>
              <a:buChar char=" "/>
            </a:pPr>
            <a:r>
              <a:rPr b="0" lang="pl-PL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ttps://www.bing.com/images/search?view=detailV2&amp;ccid=yHXisMnY&amp;id=C38954A38FCCDC5AEEC81F2EEB14E5BFBC104726&amp;thid=OIP.hFD5SkwwRWOUo0AwVGQ_OAHaHa&amp;mediaurl=http%3a%2f%2f2.bp.blogspot.com%2f-XlDPmJ1eH4M%2fUBjqvggVzpI%2fAAAAAAAAAM8%2fZGaniHhlySQ%2fs1600%2fgoogle_chrome_21.png&amp;exph=800&amp;expw=800&amp;q=google+chrome&amp;simid=608043535245641975&amp;selectedIndex=5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Tw Cen MT"/>
              <a:buChar char=" "/>
            </a:pPr>
            <a:r>
              <a:rPr b="0" lang="pl-PL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ttps://www.bing.com/images/search?view=detailV2&amp;ccid=jQtfw0SG&amp;id=B180C9FD3DDE0690C470151889F76D13DE0C851F&amp;thid=OIP.jQtfw0SGxTRttdSNqMtuwAHaFr&amp;mediaurl=https%3a%2f%2fwww.multichannel.com%2f.image%2ft_share%2fMTU0MDYzODY0Mjk2OTA4NTM5%2ffacebook-badge-400x300jpg.jpg&amp;exph=920&amp;expw=1200&amp;q=facebook&amp;simid=608015910068095088&amp;selectedIndex=7&amp;cbir=sbi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Tw Cen MT"/>
              <a:buChar char=" "/>
            </a:pPr>
            <a:r>
              <a:rPr b="0" lang="pl-PL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\https://www.bing.com/images/search?view=detailV2&amp;ccid=TghWXXTu&amp;id=A1D3FC391F4C06BF73DE9D9F07F936986D27EF6A&amp;thid=OIP.TghWXXTuU3wlV2WkZLdPMAHaEM&amp;mediaurl=https%3a%2f%2fmspoweruser.com%2fwp-content%2fuploads%2f2016%2f05%2fchrome_2016-05-11_18-05-37.png&amp;exph=816&amp;expw=1443&amp;q=instagram&amp;simid=608021295943782337&amp;selectedIndex=1&amp;cbir=sbi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Tw Cen MT"/>
              <a:buChar char=" "/>
            </a:pPr>
            <a:r>
              <a:rPr b="0" lang="pl-PL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https://www.bing.com/images/search?view=detailV2&amp;ccid=beK5e8wk&amp;id=96F522363EDBD546EE7FB64696D01144A06CF3AD&amp;thid=OIP.beK5e8wk6FF8gNgAZhqSrAHaGj&amp;mediaurl=http%3a%2f%2f1000logos.net%2fwp-content%2fuploads%2f2017%2f07%2fSnapchat-Logo.png&amp;exph=1592&amp;expw=1800&amp;q=snapchat&amp;simid=607995663568669421&amp;selectedIndex=3&amp;cbir=sbi</a:t>
            </a:r>
            <a:endParaRPr b="0" lang="pl-PL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59</TotalTime>
  <Application>LibreOffice/5.1.2.2$Windows_X86_64 LibreOffice_project/d3bf12ecb743fc0d20e0be0c58ca359301eb705f</Application>
  <Words>314</Words>
  <Paragraphs>33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2019-02-25T07:10:40Z</dcterms:created>
  <dc:creator>klasa7b15</dc:creator>
  <dc:description/>
  <dc:language>pl-PL</dc:language>
  <cp:lastModifiedBy/>
  <dcterms:modified xsi:type="dcterms:W3CDTF">2019-03-18T10:21:16Z</dcterms:modified>
  <cp:revision>12</cp:revision>
  <dc:subject/>
  <dc:title>APLIKACJE MOBILNE W MOIM TELEFONIE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Panoramiczny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10</vt:i4>
  </property>
</Properties>
</file>