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Aplikacje na telefon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Franciszek Major</a:t>
            </a:r>
          </a:p>
          <a:p>
            <a:r>
              <a:rPr lang="pl-PL" dirty="0" smtClean="0"/>
              <a:t>Kl. 7B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526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8000" b="1" dirty="0" smtClean="0"/>
              <a:t>KONIEC</a:t>
            </a:r>
            <a:endParaRPr lang="pl-PL" sz="8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sz="4400" dirty="0" smtClean="0"/>
              <a:t>Dziękuje za uwagę </a:t>
            </a:r>
            <a:r>
              <a:rPr lang="pl-PL" sz="4400" dirty="0" smtClean="0">
                <a:sym typeface="Wingdings" panose="05000000000000000000" pitchFamily="2" charset="2"/>
              </a:rPr>
              <a:t></a:t>
            </a:r>
          </a:p>
          <a:p>
            <a:pPr marL="0" indent="0" algn="ctr">
              <a:buNone/>
            </a:pPr>
            <a:endParaRPr lang="pl-PL" sz="4400" dirty="0">
              <a:sym typeface="Wingdings" panose="05000000000000000000" pitchFamily="2" charset="2"/>
            </a:endParaRPr>
          </a:p>
          <a:p>
            <a:pPr marL="0" indent="0" algn="r">
              <a:buNone/>
            </a:pPr>
            <a:endParaRPr lang="pl-PL" sz="1400" dirty="0" smtClean="0">
              <a:sym typeface="Wingdings" panose="05000000000000000000" pitchFamily="2" charset="2"/>
            </a:endParaRPr>
          </a:p>
          <a:p>
            <a:pPr marL="0" indent="0" algn="r">
              <a:buNone/>
            </a:pPr>
            <a:r>
              <a:rPr lang="pl-PL" sz="1000" dirty="0" smtClean="0">
                <a:sym typeface="Wingdings" panose="05000000000000000000" pitchFamily="2" charset="2"/>
              </a:rPr>
              <a:t>Źródło Wikipedia.org</a:t>
            </a:r>
            <a:endParaRPr lang="pl-PL" sz="1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341040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600" dirty="0" smtClean="0"/>
              <a:t>Spis treści</a:t>
            </a:r>
            <a:endParaRPr lang="pl-PL" sz="6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sz="3200" dirty="0" smtClean="0"/>
              <a:t>Tytuł</a:t>
            </a:r>
          </a:p>
          <a:p>
            <a:r>
              <a:rPr lang="pl-PL" sz="3200" dirty="0" smtClean="0"/>
              <a:t>Spis treści</a:t>
            </a:r>
          </a:p>
          <a:p>
            <a:r>
              <a:rPr lang="pl-PL" sz="3200" dirty="0" smtClean="0"/>
              <a:t>Co to aplikacje?</a:t>
            </a:r>
          </a:p>
          <a:p>
            <a:r>
              <a:rPr lang="pl-PL" sz="3200" dirty="0" smtClean="0"/>
              <a:t>YouTube</a:t>
            </a:r>
          </a:p>
          <a:p>
            <a:r>
              <a:rPr lang="pl-PL" sz="3200" dirty="0" smtClean="0"/>
              <a:t>Safari </a:t>
            </a:r>
          </a:p>
          <a:p>
            <a:r>
              <a:rPr lang="pl-PL" sz="3200" dirty="0" smtClean="0"/>
              <a:t>Twitch</a:t>
            </a:r>
          </a:p>
          <a:p>
            <a:r>
              <a:rPr lang="pl-PL" sz="3200" dirty="0" smtClean="0"/>
              <a:t>Messenger</a:t>
            </a:r>
          </a:p>
          <a:p>
            <a:r>
              <a:rPr lang="pl-PL" sz="3200" dirty="0" smtClean="0"/>
              <a:t>Gry</a:t>
            </a:r>
          </a:p>
          <a:p>
            <a:r>
              <a:rPr lang="pl-PL" sz="3200" dirty="0" smtClean="0"/>
              <a:t>App store</a:t>
            </a:r>
          </a:p>
          <a:p>
            <a:r>
              <a:rPr lang="pl-PL" sz="3200" dirty="0" smtClean="0"/>
              <a:t>KONIEC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821437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600" dirty="0" smtClean="0"/>
              <a:t>Co to aplikacje?</a:t>
            </a:r>
            <a:endParaRPr lang="pl-PL" sz="6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 smtClean="0"/>
              <a:t>Jest to ogólna </a:t>
            </a:r>
            <a:r>
              <a:rPr lang="pl-PL" sz="3200" dirty="0"/>
              <a:t>nazwa dla oprogramowania działającego na urządzeniach przenośnych, takich jak telefony komórkowe, smartfony, palmtopy czy </a:t>
            </a:r>
            <a:r>
              <a:rPr lang="pl-PL" sz="3200" dirty="0" smtClean="0"/>
              <a:t>tablety. Przykładem takiej aplikacji jest YouTube czyli aplikacja która pozwala na udostępnianie i oglądanie nagrań z całego świata.</a:t>
            </a:r>
            <a:endParaRPr lang="pl-PL" sz="3200" dirty="0"/>
          </a:p>
        </p:txBody>
      </p:sp>
      <p:sp>
        <p:nvSpPr>
          <p:cNvPr id="4" name="AutoShape 2" descr="Znalezione obrazy dla zapytania aplikacja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8300" y="285750"/>
            <a:ext cx="25146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369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600" dirty="0" smtClean="0"/>
              <a:t>YouTube</a:t>
            </a:r>
            <a:endParaRPr lang="pl-PL" sz="6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 smtClean="0"/>
              <a:t>Jest to aplikacja którą posiada prawie każda osoba na swoim urządzeniu mobilnym. Posiada bardzo wiele możliwości między innymi udostępnianie własnych nagrań za darmo oraz oglądanie nagrań z całego świata również na żywo zrobionych przez różne osoby.</a:t>
            </a:r>
            <a:endParaRPr lang="pl-PL" sz="32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8800" y="231775"/>
            <a:ext cx="259080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688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600" dirty="0" smtClean="0"/>
              <a:t>Safari</a:t>
            </a:r>
            <a:endParaRPr lang="pl-PL" sz="6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 smtClean="0"/>
              <a:t>Jest to przeglądarka  występująca wyłącznie na telefonach marki IPhone. Powstała ona 7 stycznia 2003 roku</a:t>
            </a:r>
            <a:endParaRPr lang="pl-PL" sz="32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8925" y="125412"/>
            <a:ext cx="295275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843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600" dirty="0" smtClean="0"/>
              <a:t>Twitch</a:t>
            </a:r>
            <a:endParaRPr lang="pl-PL" sz="6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 smtClean="0"/>
              <a:t>Jest to serwis </a:t>
            </a:r>
            <a:r>
              <a:rPr lang="pl-PL" sz="3200" dirty="0"/>
              <a:t>internetowy będący platformą medialną </a:t>
            </a:r>
            <a:r>
              <a:rPr lang="pl-PL" sz="3200" dirty="0" smtClean="0"/>
              <a:t>udostępniającą transmisje na żywo, </a:t>
            </a:r>
            <a:r>
              <a:rPr lang="pl-PL" sz="3200" dirty="0"/>
              <a:t>przeznaczony w głównej mierze do transmisji gier komputerowych oraz </a:t>
            </a:r>
            <a:r>
              <a:rPr lang="pl-PL" sz="3200" dirty="0" smtClean="0"/>
              <a:t>rozgrywek E-Sport . </a:t>
            </a:r>
            <a:r>
              <a:rPr lang="pl-PL" sz="3200" dirty="0"/>
              <a:t>Strona została założona w czerwcu 2011 roku przez współwłaścicieli </a:t>
            </a:r>
            <a:r>
              <a:rPr lang="pl-PL" sz="3200" dirty="0" smtClean="0"/>
              <a:t>Justina </a:t>
            </a:r>
            <a:r>
              <a:rPr lang="pl-PL" sz="3200" dirty="0"/>
              <a:t>Kana i Emmetta Sheara. W sierpniu 2014 roku platforma została kupiona przez </a:t>
            </a:r>
            <a:r>
              <a:rPr lang="pl-PL" sz="3200" dirty="0" smtClean="0"/>
              <a:t>Amazon </a:t>
            </a:r>
            <a:r>
              <a:rPr lang="pl-PL" sz="3200" dirty="0"/>
              <a:t>za kwotę </a:t>
            </a:r>
            <a:r>
              <a:rPr lang="pl-PL" sz="3200" dirty="0" smtClean="0"/>
              <a:t> 970 000 000 dolarów</a:t>
            </a:r>
            <a:endParaRPr lang="pl-PL" sz="32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7662" y="338137"/>
            <a:ext cx="2733675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277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6000" y="571500"/>
            <a:ext cx="1333500" cy="13335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600" dirty="0" smtClean="0"/>
              <a:t>Messenger</a:t>
            </a:r>
            <a:endParaRPr lang="pl-PL" sz="6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 smtClean="0"/>
              <a:t>Komunikator </a:t>
            </a:r>
            <a:r>
              <a:rPr lang="pl-PL" sz="3200" dirty="0"/>
              <a:t>internetowy stworzony przez Facebooka. Służy do wysyłania wiadomości, zdjęć, filmów, naklejek i innych plików, a także pozwala reagować na wiadomości </a:t>
            </a:r>
            <a:r>
              <a:rPr lang="pl-PL" sz="3200" dirty="0" smtClean="0"/>
              <a:t>znajomych. </a:t>
            </a:r>
            <a:r>
              <a:rPr lang="pl-PL" sz="3200" dirty="0"/>
              <a:t>Usługa pozwala również na połączenia głosowe </a:t>
            </a:r>
            <a:r>
              <a:rPr lang="pl-PL" sz="3200" dirty="0" smtClean="0"/>
              <a:t>również grupowe oraz </a:t>
            </a:r>
            <a:r>
              <a:rPr lang="pl-PL" sz="3200" dirty="0"/>
              <a:t>na </a:t>
            </a:r>
            <a:r>
              <a:rPr lang="pl-PL" sz="3200" dirty="0" smtClean="0"/>
              <a:t>wideo rozmowy. </a:t>
            </a:r>
            <a:r>
              <a:rPr lang="pl-PL" sz="3200" dirty="0"/>
              <a:t>Aplikacja ma możliwość szyfrowania wiadomości oraz grania w </a:t>
            </a:r>
            <a:r>
              <a:rPr lang="pl-PL" sz="3200" dirty="0" smtClean="0"/>
              <a:t>minigry.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818448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600" dirty="0" smtClean="0"/>
              <a:t>Gry</a:t>
            </a:r>
            <a:endParaRPr lang="pl-PL" sz="6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 smtClean="0"/>
              <a:t>Jest to rodzaj oprogramowania przeznaczonego </a:t>
            </a:r>
            <a:r>
              <a:rPr lang="pl-PL" sz="3200" dirty="0"/>
              <a:t>do celów rozrywkowych bądź edukacyjnych (rozrywka interaktywna) i wymagającego od </a:t>
            </a:r>
            <a:r>
              <a:rPr lang="pl-PL" sz="3200" dirty="0" smtClean="0"/>
              <a:t>gracza rozwiązywania </a:t>
            </a:r>
            <a:r>
              <a:rPr lang="pl-PL" sz="3200" dirty="0"/>
              <a:t>zadań logicznych lub zręcznościowych</a:t>
            </a:r>
            <a:r>
              <a:rPr lang="pl-PL" sz="3200" dirty="0" smtClean="0"/>
              <a:t>. Jest to </a:t>
            </a:r>
            <a:r>
              <a:rPr lang="pl-PL" sz="3200" dirty="0"/>
              <a:t>d</a:t>
            </a:r>
            <a:r>
              <a:rPr lang="pl-PL" sz="3200" dirty="0" smtClean="0"/>
              <a:t>obry sposób za zabijanie czasu Np. w podroży.</a:t>
            </a:r>
            <a:endParaRPr lang="pl-PL" sz="3200" dirty="0"/>
          </a:p>
        </p:txBody>
      </p:sp>
      <p:sp>
        <p:nvSpPr>
          <p:cNvPr id="4" name="AutoShape 2" descr="Obraz znaleziony dla: brawl stars"/>
          <p:cNvSpPr>
            <a:spLocks noChangeAspect="1" noChangeArrowheads="1"/>
          </p:cNvSpPr>
          <p:nvPr/>
        </p:nvSpPr>
        <p:spPr bwMode="auto">
          <a:xfrm>
            <a:off x="63500" y="-731838"/>
            <a:ext cx="141922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8075" y="431800"/>
            <a:ext cx="141922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11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600" dirty="0" smtClean="0"/>
              <a:t>App store</a:t>
            </a:r>
            <a:endParaRPr lang="pl-PL" sz="6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 smtClean="0"/>
              <a:t>Oprogramowanie pozwalające na pobieranie innych aplikacji. Została stworzona 10 lipca 2008 roku przez firmę Aplle. </a:t>
            </a:r>
            <a:r>
              <a:rPr lang="pl-PL" sz="3200" dirty="0"/>
              <a:t>W App Store znajdują się aplikacje i gry płatne oraz bezpłatne. W ofercie dostępne są także karty podarunkowe</a:t>
            </a:r>
            <a:r>
              <a:rPr lang="pl-PL" sz="3200" dirty="0" smtClean="0"/>
              <a:t> </a:t>
            </a:r>
            <a:endParaRPr lang="pl-PL" sz="32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5812" y="452437"/>
            <a:ext cx="2695575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773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TM10001105[[fn=Przycinanie]]</Template>
  <TotalTime>52</TotalTime>
  <Words>314</Words>
  <Application>Microsoft Office PowerPoint</Application>
  <PresentationFormat>Panoramiczny</PresentationFormat>
  <Paragraphs>36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3" baseType="lpstr">
      <vt:lpstr>Franklin Gothic Book</vt:lpstr>
      <vt:lpstr>Wingdings</vt:lpstr>
      <vt:lpstr>Crop</vt:lpstr>
      <vt:lpstr>Aplikacje na telefon</vt:lpstr>
      <vt:lpstr>Spis treści</vt:lpstr>
      <vt:lpstr>Co to aplikacje?</vt:lpstr>
      <vt:lpstr>YouTube</vt:lpstr>
      <vt:lpstr>Safari</vt:lpstr>
      <vt:lpstr>Twitch</vt:lpstr>
      <vt:lpstr>Messenger</vt:lpstr>
      <vt:lpstr>Gry</vt:lpstr>
      <vt:lpstr>App store</vt:lpstr>
      <vt:lpstr>KONIEC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Aplikacje na telefon</dc:title>
  <dc:creator>klasa7b10</dc:creator>
  <cp:lastModifiedBy>klasa7b10</cp:lastModifiedBy>
  <cp:revision>9</cp:revision>
  <dcterms:created xsi:type="dcterms:W3CDTF">2019-03-01T11:57:00Z</dcterms:created>
  <dcterms:modified xsi:type="dcterms:W3CDTF">2019-03-08T12:13:56Z</dcterms:modified>
</cp:coreProperties>
</file>